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70" r:id="rId2"/>
    <p:sldId id="257" r:id="rId3"/>
    <p:sldId id="266" r:id="rId4"/>
    <p:sldId id="258" r:id="rId5"/>
    <p:sldId id="260" r:id="rId6"/>
    <p:sldId id="261" r:id="rId7"/>
    <p:sldId id="262" r:id="rId8"/>
    <p:sldId id="276" r:id="rId9"/>
    <p:sldId id="277" r:id="rId10"/>
    <p:sldId id="263" r:id="rId11"/>
    <p:sldId id="264" r:id="rId12"/>
    <p:sldId id="265" r:id="rId13"/>
    <p:sldId id="267" r:id="rId14"/>
    <p:sldId id="268" r:id="rId15"/>
    <p:sldId id="271" r:id="rId16"/>
    <p:sldId id="272" r:id="rId17"/>
    <p:sldId id="273"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B59283-117C-4D3B-890F-FB0DD4C549F4}" v="12" dt="2024-11-10T18:28:54.1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9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 Harshitha J" userId="b743561a84c76664" providerId="LiveId" clId="{E4B59283-117C-4D3B-890F-FB0DD4C549F4}"/>
    <pc:docChg chg="undo redo custSel addSld delSld modSld">
      <pc:chgData name="Sri Harshitha J" userId="b743561a84c76664" providerId="LiveId" clId="{E4B59283-117C-4D3B-890F-FB0DD4C549F4}" dt="2024-11-11T04:28:50.606" v="432" actId="20577"/>
      <pc:docMkLst>
        <pc:docMk/>
      </pc:docMkLst>
      <pc:sldChg chg="modSp mod">
        <pc:chgData name="Sri Harshitha J" userId="b743561a84c76664" providerId="LiveId" clId="{E4B59283-117C-4D3B-890F-FB0DD4C549F4}" dt="2024-11-09T04:27:52.233" v="181" actId="20577"/>
        <pc:sldMkLst>
          <pc:docMk/>
          <pc:sldMk cId="3933074423" sldId="257"/>
        </pc:sldMkLst>
        <pc:spChg chg="mod">
          <ac:chgData name="Sri Harshitha J" userId="b743561a84c76664" providerId="LiveId" clId="{E4B59283-117C-4D3B-890F-FB0DD4C549F4}" dt="2024-11-09T04:27:52.233" v="181" actId="20577"/>
          <ac:spMkLst>
            <pc:docMk/>
            <pc:sldMk cId="3933074423" sldId="257"/>
            <ac:spMk id="3" creationId="{0FC9C228-2BF5-A74D-F9D5-24474C6953B4}"/>
          </ac:spMkLst>
        </pc:spChg>
      </pc:sldChg>
      <pc:sldChg chg="modSp">
        <pc:chgData name="Sri Harshitha J" userId="b743561a84c76664" providerId="LiveId" clId="{E4B59283-117C-4D3B-890F-FB0DD4C549F4}" dt="2024-11-10T18:28:11.996" v="327" actId="962"/>
        <pc:sldMkLst>
          <pc:docMk/>
          <pc:sldMk cId="2155418809" sldId="263"/>
        </pc:sldMkLst>
        <pc:graphicFrameChg chg="mod">
          <ac:chgData name="Sri Harshitha J" userId="b743561a84c76664" providerId="LiveId" clId="{E4B59283-117C-4D3B-890F-FB0DD4C549F4}" dt="2024-11-10T18:28:11.996" v="327" actId="962"/>
          <ac:graphicFrameMkLst>
            <pc:docMk/>
            <pc:sldMk cId="2155418809" sldId="263"/>
            <ac:graphicFrameMk id="6" creationId="{03B1E188-9BC8-AB46-CAA7-9A71CCBAD9E0}"/>
          </ac:graphicFrameMkLst>
        </pc:graphicFrameChg>
      </pc:sldChg>
      <pc:sldChg chg="modSp mod">
        <pc:chgData name="Sri Harshitha J" userId="b743561a84c76664" providerId="LiveId" clId="{E4B59283-117C-4D3B-890F-FB0DD4C549F4}" dt="2024-11-09T04:37:30.354" v="183" actId="732"/>
        <pc:sldMkLst>
          <pc:docMk/>
          <pc:sldMk cId="3755245511" sldId="266"/>
        </pc:sldMkLst>
        <pc:picChg chg="mod modCrop">
          <ac:chgData name="Sri Harshitha J" userId="b743561a84c76664" providerId="LiveId" clId="{E4B59283-117C-4D3B-890F-FB0DD4C549F4}" dt="2024-11-09T04:37:30.354" v="183" actId="732"/>
          <ac:picMkLst>
            <pc:docMk/>
            <pc:sldMk cId="3755245511" sldId="266"/>
            <ac:picMk id="7" creationId="{B1115CF9-5501-F637-3F3D-6A1CAAAAA40A}"/>
          </ac:picMkLst>
        </pc:picChg>
      </pc:sldChg>
      <pc:sldChg chg="addSp delSp modSp mod">
        <pc:chgData name="Sri Harshitha J" userId="b743561a84c76664" providerId="LiveId" clId="{E4B59283-117C-4D3B-890F-FB0DD4C549F4}" dt="2024-11-11T04:28:50.606" v="432" actId="20577"/>
        <pc:sldMkLst>
          <pc:docMk/>
          <pc:sldMk cId="0" sldId="270"/>
        </pc:sldMkLst>
        <pc:spChg chg="add del mod">
          <ac:chgData name="Sri Harshitha J" userId="b743561a84c76664" providerId="LiveId" clId="{E4B59283-117C-4D3B-890F-FB0DD4C549F4}" dt="2024-11-11T04:28:50.606" v="432" actId="20577"/>
          <ac:spMkLst>
            <pc:docMk/>
            <pc:sldMk cId="0" sldId="270"/>
            <ac:spMk id="20" creationId="{8D7744F4-2DCE-F51F-4336-89C3CC6313CA}"/>
          </ac:spMkLst>
        </pc:spChg>
      </pc:sldChg>
      <pc:sldChg chg="modSp add del mod">
        <pc:chgData name="Sri Harshitha J" userId="b743561a84c76664" providerId="LiveId" clId="{E4B59283-117C-4D3B-890F-FB0DD4C549F4}" dt="2024-11-09T04:22:47.386" v="124" actId="2890"/>
        <pc:sldMkLst>
          <pc:docMk/>
          <pc:sldMk cId="1629331151" sldId="271"/>
        </pc:sldMkLst>
        <pc:spChg chg="mod">
          <ac:chgData name="Sri Harshitha J" userId="b743561a84c76664" providerId="LiveId" clId="{E4B59283-117C-4D3B-890F-FB0DD4C549F4}" dt="2024-11-09T04:22:47.097" v="123" actId="20577"/>
          <ac:spMkLst>
            <pc:docMk/>
            <pc:sldMk cId="1629331151" sldId="271"/>
            <ac:spMk id="2" creationId="{D3753013-B835-9007-4E72-F18A1FA1BAA9}"/>
          </ac:spMkLst>
        </pc:spChg>
      </pc:sldChg>
      <pc:sldChg chg="addSp delSp modSp add mod">
        <pc:chgData name="Sri Harshitha J" userId="b743561a84c76664" providerId="LiveId" clId="{E4B59283-117C-4D3B-890F-FB0DD4C549F4}" dt="2024-11-09T04:26:16.550" v="178" actId="20577"/>
        <pc:sldMkLst>
          <pc:docMk/>
          <pc:sldMk cId="3730199132" sldId="271"/>
        </pc:sldMkLst>
        <pc:spChg chg="mod">
          <ac:chgData name="Sri Harshitha J" userId="b743561a84c76664" providerId="LiveId" clId="{E4B59283-117C-4D3B-890F-FB0DD4C549F4}" dt="2024-11-09T04:23:00.276" v="139" actId="20577"/>
          <ac:spMkLst>
            <pc:docMk/>
            <pc:sldMk cId="3730199132" sldId="271"/>
            <ac:spMk id="2" creationId="{81496D94-13C3-3298-AB4C-F9111FDBB4D3}"/>
          </ac:spMkLst>
        </pc:spChg>
        <pc:spChg chg="add del mod">
          <ac:chgData name="Sri Harshitha J" userId="b743561a84c76664" providerId="LiveId" clId="{E4B59283-117C-4D3B-890F-FB0DD4C549F4}" dt="2024-11-09T04:24:36.124" v="151"/>
          <ac:spMkLst>
            <pc:docMk/>
            <pc:sldMk cId="3730199132" sldId="271"/>
            <ac:spMk id="3" creationId="{BD956579-107C-2642-EB16-395FA4FC7A9C}"/>
          </ac:spMkLst>
        </pc:spChg>
        <pc:spChg chg="add del mod">
          <ac:chgData name="Sri Harshitha J" userId="b743561a84c76664" providerId="LiveId" clId="{E4B59283-117C-4D3B-890F-FB0DD4C549F4}" dt="2024-11-09T04:24:02.679" v="145" actId="478"/>
          <ac:spMkLst>
            <pc:docMk/>
            <pc:sldMk cId="3730199132" sldId="271"/>
            <ac:spMk id="4" creationId="{7ACA789E-7E54-26D4-7720-239AB22467FC}"/>
          </ac:spMkLst>
        </pc:spChg>
        <pc:spChg chg="add del mod">
          <ac:chgData name="Sri Harshitha J" userId="b743561a84c76664" providerId="LiveId" clId="{E4B59283-117C-4D3B-890F-FB0DD4C549F4}" dt="2024-11-09T04:23:58.908" v="144" actId="478"/>
          <ac:spMkLst>
            <pc:docMk/>
            <pc:sldMk cId="3730199132" sldId="271"/>
            <ac:spMk id="5" creationId="{AC3BBE37-F81E-2679-F621-1E56B0AA9708}"/>
          </ac:spMkLst>
        </pc:spChg>
        <pc:spChg chg="add mod">
          <ac:chgData name="Sri Harshitha J" userId="b743561a84c76664" providerId="LiveId" clId="{E4B59283-117C-4D3B-890F-FB0DD4C549F4}" dt="2024-11-09T04:26:16.550" v="178" actId="20577"/>
          <ac:spMkLst>
            <pc:docMk/>
            <pc:sldMk cId="3730199132" sldId="271"/>
            <ac:spMk id="8" creationId="{B1CC0619-ECB5-8EFF-09E7-2452F1F4ECA5}"/>
          </ac:spMkLst>
        </pc:spChg>
        <pc:graphicFrameChg chg="add del">
          <ac:chgData name="Sri Harshitha J" userId="b743561a84c76664" providerId="LiveId" clId="{E4B59283-117C-4D3B-890F-FB0DD4C549F4}" dt="2024-11-09T04:23:27.415" v="142" actId="478"/>
          <ac:graphicFrameMkLst>
            <pc:docMk/>
            <pc:sldMk cId="3730199132" sldId="271"/>
            <ac:graphicFrameMk id="39" creationId="{DDC3D8AC-D528-A12A-289A-C4F7A851BCC0}"/>
          </ac:graphicFrameMkLst>
        </pc:graphicFrameChg>
        <pc:picChg chg="add del mod">
          <ac:chgData name="Sri Harshitha J" userId="b743561a84c76664" providerId="LiveId" clId="{E4B59283-117C-4D3B-890F-FB0DD4C549F4}" dt="2024-11-09T04:24:56.640" v="152" actId="478"/>
          <ac:picMkLst>
            <pc:docMk/>
            <pc:sldMk cId="3730199132" sldId="271"/>
            <ac:picMk id="7" creationId="{00735674-E9AB-DD9B-FB8F-7023A1BCB10D}"/>
          </ac:picMkLst>
        </pc:picChg>
      </pc:sldChg>
      <pc:sldChg chg="modSp add mod">
        <pc:chgData name="Sri Harshitha J" userId="b743561a84c76664" providerId="LiveId" clId="{E4B59283-117C-4D3B-890F-FB0DD4C549F4}" dt="2024-11-10T18:22:30.853" v="210" actId="14100"/>
        <pc:sldMkLst>
          <pc:docMk/>
          <pc:sldMk cId="429460055" sldId="272"/>
        </pc:sldMkLst>
        <pc:spChg chg="mod">
          <ac:chgData name="Sri Harshitha J" userId="b743561a84c76664" providerId="LiveId" clId="{E4B59283-117C-4D3B-890F-FB0DD4C549F4}" dt="2024-11-10T18:22:16.607" v="207" actId="1076"/>
          <ac:spMkLst>
            <pc:docMk/>
            <pc:sldMk cId="429460055" sldId="272"/>
            <ac:spMk id="2" creationId="{C7AD93DB-E3C5-0ADB-4564-999067DDC3CD}"/>
          </ac:spMkLst>
        </pc:spChg>
        <pc:spChg chg="mod">
          <ac:chgData name="Sri Harshitha J" userId="b743561a84c76664" providerId="LiveId" clId="{E4B59283-117C-4D3B-890F-FB0DD4C549F4}" dt="2024-11-10T18:22:30.853" v="210" actId="14100"/>
          <ac:spMkLst>
            <pc:docMk/>
            <pc:sldMk cId="429460055" sldId="272"/>
            <ac:spMk id="8" creationId="{60BB890F-88D9-DE91-7B33-96E92CFF764A}"/>
          </ac:spMkLst>
        </pc:spChg>
      </pc:sldChg>
      <pc:sldChg chg="modSp add mod">
        <pc:chgData name="Sri Harshitha J" userId="b743561a84c76664" providerId="LiveId" clId="{E4B59283-117C-4D3B-890F-FB0DD4C549F4}" dt="2024-11-10T18:23:05.109" v="214" actId="20577"/>
        <pc:sldMkLst>
          <pc:docMk/>
          <pc:sldMk cId="3263562414" sldId="273"/>
        </pc:sldMkLst>
        <pc:spChg chg="mod">
          <ac:chgData name="Sri Harshitha J" userId="b743561a84c76664" providerId="LiveId" clId="{E4B59283-117C-4D3B-890F-FB0DD4C549F4}" dt="2024-11-10T18:23:05.109" v="214" actId="20577"/>
          <ac:spMkLst>
            <pc:docMk/>
            <pc:sldMk cId="3263562414" sldId="273"/>
            <ac:spMk id="8" creationId="{4704909E-3D63-4DF4-DF15-81FC0D7DAAAE}"/>
          </ac:spMkLst>
        </pc:spChg>
      </pc:sldChg>
      <pc:sldChg chg="new del">
        <pc:chgData name="Sri Harshitha J" userId="b743561a84c76664" providerId="LiveId" clId="{E4B59283-117C-4D3B-890F-FB0DD4C549F4}" dt="2024-11-10T18:23:55.423" v="227" actId="2696"/>
        <pc:sldMkLst>
          <pc:docMk/>
          <pc:sldMk cId="3280208319" sldId="274"/>
        </pc:sldMkLst>
      </pc:sldChg>
      <pc:sldChg chg="modSp add mod">
        <pc:chgData name="Sri Harshitha J" userId="b743561a84c76664" providerId="LiveId" clId="{E4B59283-117C-4D3B-890F-FB0DD4C549F4}" dt="2024-11-10T18:23:50.740" v="226" actId="20577"/>
        <pc:sldMkLst>
          <pc:docMk/>
          <pc:sldMk cId="4096971817" sldId="275"/>
        </pc:sldMkLst>
        <pc:spChg chg="mod">
          <ac:chgData name="Sri Harshitha J" userId="b743561a84c76664" providerId="LiveId" clId="{E4B59283-117C-4D3B-890F-FB0DD4C549F4}" dt="2024-11-10T18:23:50.740" v="226" actId="20577"/>
          <ac:spMkLst>
            <pc:docMk/>
            <pc:sldMk cId="4096971817" sldId="275"/>
            <ac:spMk id="8" creationId="{FD9BB6F1-2A80-A889-265E-38507EE1F94A}"/>
          </ac:spMkLst>
        </pc:spChg>
      </pc:sldChg>
      <pc:sldChg chg="add del">
        <pc:chgData name="Sri Harshitha J" userId="b743561a84c76664" providerId="LiveId" clId="{E4B59283-117C-4D3B-890F-FB0DD4C549F4}" dt="2024-11-10T18:26:12.850" v="274" actId="2696"/>
        <pc:sldMkLst>
          <pc:docMk/>
          <pc:sldMk cId="302679115" sldId="276"/>
        </pc:sldMkLst>
      </pc:sldChg>
      <pc:sldChg chg="addSp delSp modSp new mod">
        <pc:chgData name="Sri Harshitha J" userId="b743561a84c76664" providerId="LiveId" clId="{E4B59283-117C-4D3B-890F-FB0DD4C549F4}" dt="2024-11-10T18:27:16.853" v="316" actId="1076"/>
        <pc:sldMkLst>
          <pc:docMk/>
          <pc:sldMk cId="2864725101" sldId="276"/>
        </pc:sldMkLst>
        <pc:spChg chg="del">
          <ac:chgData name="Sri Harshitha J" userId="b743561a84c76664" providerId="LiveId" clId="{E4B59283-117C-4D3B-890F-FB0DD4C549F4}" dt="2024-11-10T18:26:24.706" v="277" actId="21"/>
          <ac:spMkLst>
            <pc:docMk/>
            <pc:sldMk cId="2864725101" sldId="276"/>
            <ac:spMk id="2" creationId="{D8AF3BD1-4C2D-7557-0925-18EDA930B3ED}"/>
          </ac:spMkLst>
        </pc:spChg>
        <pc:spChg chg="mod">
          <ac:chgData name="Sri Harshitha J" userId="b743561a84c76664" providerId="LiveId" clId="{E4B59283-117C-4D3B-890F-FB0DD4C549F4}" dt="2024-11-10T18:26:47.395" v="307" actId="20577"/>
          <ac:spMkLst>
            <pc:docMk/>
            <pc:sldMk cId="2864725101" sldId="276"/>
            <ac:spMk id="3" creationId="{6F0427F8-40B1-2E36-B1B6-495CB4DAD827}"/>
          </ac:spMkLst>
        </pc:spChg>
        <pc:picChg chg="add mod">
          <ac:chgData name="Sri Harshitha J" userId="b743561a84c76664" providerId="LiveId" clId="{E4B59283-117C-4D3B-890F-FB0DD4C549F4}" dt="2024-11-10T18:27:16.853" v="316" actId="1076"/>
          <ac:picMkLst>
            <pc:docMk/>
            <pc:sldMk cId="2864725101" sldId="276"/>
            <ac:picMk id="5" creationId="{9726FFEC-4B2C-38D4-A31F-31DE6E35E3A7}"/>
          </ac:picMkLst>
        </pc:picChg>
      </pc:sldChg>
      <pc:sldChg chg="addSp delSp modSp add del mod">
        <pc:chgData name="Sri Harshitha J" userId="b743561a84c76664" providerId="LiveId" clId="{E4B59283-117C-4D3B-890F-FB0DD4C549F4}" dt="2024-11-10T18:28:10.754" v="324" actId="47"/>
        <pc:sldMkLst>
          <pc:docMk/>
          <pc:sldMk cId="2028711528" sldId="277"/>
        </pc:sldMkLst>
        <pc:picChg chg="add del mod">
          <ac:chgData name="Sri Harshitha J" userId="b743561a84c76664" providerId="LiveId" clId="{E4B59283-117C-4D3B-890F-FB0DD4C549F4}" dt="2024-11-10T18:27:32.689" v="319" actId="478"/>
          <ac:picMkLst>
            <pc:docMk/>
            <pc:sldMk cId="2028711528" sldId="277"/>
            <ac:picMk id="4" creationId="{E658CB3F-7022-AC0C-C036-5B028F6CBA45}"/>
          </ac:picMkLst>
        </pc:picChg>
        <pc:picChg chg="del">
          <ac:chgData name="Sri Harshitha J" userId="b743561a84c76664" providerId="LiveId" clId="{E4B59283-117C-4D3B-890F-FB0DD4C549F4}" dt="2024-11-10T18:27:54.073" v="322" actId="478"/>
          <ac:picMkLst>
            <pc:docMk/>
            <pc:sldMk cId="2028711528" sldId="277"/>
            <ac:picMk id="5" creationId="{4F2A1196-9F28-9620-241C-5555E4B56941}"/>
          </ac:picMkLst>
        </pc:picChg>
        <pc:picChg chg="add del mod">
          <ac:chgData name="Sri Harshitha J" userId="b743561a84c76664" providerId="LiveId" clId="{E4B59283-117C-4D3B-890F-FB0DD4C549F4}" dt="2024-11-10T18:27:51.066" v="321" actId="478"/>
          <ac:picMkLst>
            <pc:docMk/>
            <pc:sldMk cId="2028711528" sldId="277"/>
            <ac:picMk id="7" creationId="{2D3E405B-8D05-2218-A728-A3EBE252ACED}"/>
          </ac:picMkLst>
        </pc:picChg>
        <pc:picChg chg="add mod">
          <ac:chgData name="Sri Harshitha J" userId="b743561a84c76664" providerId="LiveId" clId="{E4B59283-117C-4D3B-890F-FB0DD4C549F4}" dt="2024-11-10T18:28:05.648" v="323" actId="931"/>
          <ac:picMkLst>
            <pc:docMk/>
            <pc:sldMk cId="2028711528" sldId="277"/>
            <ac:picMk id="9" creationId="{2A7C48C2-9C09-2DF7-97A7-5640EAD8870B}"/>
          </ac:picMkLst>
        </pc:picChg>
      </pc:sldChg>
      <pc:sldChg chg="addSp delSp modSp add mod">
        <pc:chgData name="Sri Harshitha J" userId="b743561a84c76664" providerId="LiveId" clId="{E4B59283-117C-4D3B-890F-FB0DD4C549F4}" dt="2024-11-10T18:29:01.228" v="333" actId="688"/>
        <pc:sldMkLst>
          <pc:docMk/>
          <pc:sldMk cId="2512286823" sldId="277"/>
        </pc:sldMkLst>
        <pc:picChg chg="add mod">
          <ac:chgData name="Sri Harshitha J" userId="b743561a84c76664" providerId="LiveId" clId="{E4B59283-117C-4D3B-890F-FB0DD4C549F4}" dt="2024-11-10T18:29:01.228" v="333" actId="688"/>
          <ac:picMkLst>
            <pc:docMk/>
            <pc:sldMk cId="2512286823" sldId="277"/>
            <ac:picMk id="4" creationId="{377A1720-9B0D-863F-0CA1-F230B9DA9A39}"/>
          </ac:picMkLst>
        </pc:picChg>
        <pc:picChg chg="del">
          <ac:chgData name="Sri Harshitha J" userId="b743561a84c76664" providerId="LiveId" clId="{E4B59283-117C-4D3B-890F-FB0DD4C549F4}" dt="2024-11-10T18:28:44.184" v="329" actId="478"/>
          <ac:picMkLst>
            <pc:docMk/>
            <pc:sldMk cId="2512286823" sldId="277"/>
            <ac:picMk id="5" creationId="{B0C56D88-C8C7-92C6-7920-087141D55C5A}"/>
          </ac:picMkLst>
        </pc:picChg>
      </pc:sldChg>
      <pc:sldChg chg="addSp delSp modSp add del mod">
        <pc:chgData name="Sri Harshitha J" userId="b743561a84c76664" providerId="LiveId" clId="{E4B59283-117C-4D3B-890F-FB0DD4C549F4}" dt="2024-11-10T18:26:16.119" v="275" actId="2696"/>
        <pc:sldMkLst>
          <pc:docMk/>
          <pc:sldMk cId="3843140847" sldId="277"/>
        </pc:sldMkLst>
        <pc:spChg chg="del mod">
          <ac:chgData name="Sri Harshitha J" userId="b743561a84c76664" providerId="LiveId" clId="{E4B59283-117C-4D3B-890F-FB0DD4C549F4}" dt="2024-11-10T18:26:03.732" v="273" actId="478"/>
          <ac:spMkLst>
            <pc:docMk/>
            <pc:sldMk cId="3843140847" sldId="277"/>
            <ac:spMk id="2" creationId="{8C4200AD-176D-4801-ACBB-BC83A65A9FD8}"/>
          </ac:spMkLst>
        </pc:spChg>
        <pc:spChg chg="add del mod">
          <ac:chgData name="Sri Harshitha J" userId="b743561a84c76664" providerId="LiveId" clId="{E4B59283-117C-4D3B-890F-FB0DD4C549F4}" dt="2024-11-10T18:24:40.351" v="253" actId="931"/>
          <ac:spMkLst>
            <pc:docMk/>
            <pc:sldMk cId="3843140847" sldId="277"/>
            <ac:spMk id="4" creationId="{59503E82-241C-7509-CC1B-C50A7C67E2DC}"/>
          </ac:spMkLst>
        </pc:spChg>
        <pc:spChg chg="add mod">
          <ac:chgData name="Sri Harshitha J" userId="b743561a84c76664" providerId="LiveId" clId="{E4B59283-117C-4D3B-890F-FB0DD4C549F4}" dt="2024-11-10T18:25:52.053" v="272" actId="478"/>
          <ac:spMkLst>
            <pc:docMk/>
            <pc:sldMk cId="3843140847" sldId="277"/>
            <ac:spMk id="10" creationId="{D340884E-CB69-D0A3-1E15-008B9E97965C}"/>
          </ac:spMkLst>
        </pc:spChg>
        <pc:spChg chg="add mod">
          <ac:chgData name="Sri Harshitha J" userId="b743561a84c76664" providerId="LiveId" clId="{E4B59283-117C-4D3B-890F-FB0DD4C549F4}" dt="2024-11-10T18:26:03.732" v="273" actId="478"/>
          <ac:spMkLst>
            <pc:docMk/>
            <pc:sldMk cId="3843140847" sldId="277"/>
            <ac:spMk id="20" creationId="{4956A04A-B861-330B-2FF0-17BC1FBB2A61}"/>
          </ac:spMkLst>
        </pc:spChg>
        <pc:graphicFrameChg chg="del">
          <ac:chgData name="Sri Harshitha J" userId="b743561a84c76664" providerId="LiveId" clId="{E4B59283-117C-4D3B-890F-FB0DD4C549F4}" dt="2024-11-10T18:24:29.613" v="252" actId="478"/>
          <ac:graphicFrameMkLst>
            <pc:docMk/>
            <pc:sldMk cId="3843140847" sldId="277"/>
            <ac:graphicFrameMk id="5" creationId="{88ACBD44-88AE-07E1-E752-7971134375C6}"/>
          </ac:graphicFrameMkLst>
        </pc:graphicFrameChg>
        <pc:picChg chg="add del mod modCrop">
          <ac:chgData name="Sri Harshitha J" userId="b743561a84c76664" providerId="LiveId" clId="{E4B59283-117C-4D3B-890F-FB0DD4C549F4}" dt="2024-11-10T18:25:52.053" v="272" actId="478"/>
          <ac:picMkLst>
            <pc:docMk/>
            <pc:sldMk cId="3843140847" sldId="277"/>
            <ac:picMk id="7" creationId="{7C425E13-6A99-FCCC-9397-34DAE988EE4F}"/>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C4F53B-AF6D-40EF-A0D7-5927612F71A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562CCC9-1922-496C-B1F9-EB820A9AE155}">
      <dgm:prSet/>
      <dgm:spPr/>
      <dgm:t>
        <a:bodyPr/>
        <a:lstStyle/>
        <a:p>
          <a:r>
            <a:rPr lang="en-US"/>
            <a:t>When a person steps on the piezoelectric sensor embedded in a surface (such as a floor tile), they apply a mechanical force on the sensor. This force, which can vary based on the person's weight and step, creates pressure on the piezoelectric material.</a:t>
          </a:r>
        </a:p>
      </dgm:t>
    </dgm:pt>
    <dgm:pt modelId="{EA98C7FC-D873-4816-8C64-2008195D83D5}" type="parTrans" cxnId="{D8DE6B7C-E915-425C-AE5F-71D4ADD9914C}">
      <dgm:prSet/>
      <dgm:spPr/>
      <dgm:t>
        <a:bodyPr/>
        <a:lstStyle/>
        <a:p>
          <a:endParaRPr lang="en-US"/>
        </a:p>
      </dgm:t>
    </dgm:pt>
    <dgm:pt modelId="{AEF6190E-08B5-462A-8807-E640BEF5AADE}" type="sibTrans" cxnId="{D8DE6B7C-E915-425C-AE5F-71D4ADD9914C}">
      <dgm:prSet/>
      <dgm:spPr/>
      <dgm:t>
        <a:bodyPr/>
        <a:lstStyle/>
        <a:p>
          <a:endParaRPr lang="en-US"/>
        </a:p>
      </dgm:t>
    </dgm:pt>
    <dgm:pt modelId="{F7BFE153-61A7-44B9-A3E8-E1AE2116B936}">
      <dgm:prSet/>
      <dgm:spPr/>
      <dgm:t>
        <a:bodyPr/>
        <a:lstStyle/>
        <a:p>
          <a:r>
            <a:rPr lang="en-US"/>
            <a:t>The piezoelectric effect occurs when mechanical stress or pressure is applied to certain materials (like quartz or piezoelectric ceramics), causing them to produce an electric charge.</a:t>
          </a:r>
        </a:p>
      </dgm:t>
    </dgm:pt>
    <dgm:pt modelId="{C0AFAB4D-F42B-49BC-91A3-D18A09FB24D9}" type="parTrans" cxnId="{32174191-77FB-42A2-9C99-0FBBA810C585}">
      <dgm:prSet/>
      <dgm:spPr/>
      <dgm:t>
        <a:bodyPr/>
        <a:lstStyle/>
        <a:p>
          <a:endParaRPr lang="en-US"/>
        </a:p>
      </dgm:t>
    </dgm:pt>
    <dgm:pt modelId="{2945B4EA-3237-4525-9E92-0CD253213822}" type="sibTrans" cxnId="{32174191-77FB-42A2-9C99-0FBBA810C585}">
      <dgm:prSet/>
      <dgm:spPr/>
      <dgm:t>
        <a:bodyPr/>
        <a:lstStyle/>
        <a:p>
          <a:endParaRPr lang="en-US"/>
        </a:p>
      </dgm:t>
    </dgm:pt>
    <dgm:pt modelId="{8A095F47-CA6C-48BB-AF72-7F58C40C976D}">
      <dgm:prSet/>
      <dgm:spPr/>
      <dgm:t>
        <a:bodyPr/>
        <a:lstStyle/>
        <a:p>
          <a:r>
            <a:rPr lang="en-US"/>
            <a:t>The force from the footstep deforms the piezoelectric material within the sensor. This deformation shifts the atomic structure slightly, generating a small electrical charge across the surface of the material.</a:t>
          </a:r>
        </a:p>
      </dgm:t>
    </dgm:pt>
    <dgm:pt modelId="{96691773-282B-467F-A67F-ED80A15792A0}" type="parTrans" cxnId="{6E4E3A2F-8645-495B-9FC9-FAECE9ED4B6C}">
      <dgm:prSet/>
      <dgm:spPr/>
      <dgm:t>
        <a:bodyPr/>
        <a:lstStyle/>
        <a:p>
          <a:endParaRPr lang="en-US"/>
        </a:p>
      </dgm:t>
    </dgm:pt>
    <dgm:pt modelId="{0CC9FCAC-8CCF-49BD-AB6A-B2027A9BC40D}" type="sibTrans" cxnId="{6E4E3A2F-8645-495B-9FC9-FAECE9ED4B6C}">
      <dgm:prSet/>
      <dgm:spPr/>
      <dgm:t>
        <a:bodyPr/>
        <a:lstStyle/>
        <a:p>
          <a:endParaRPr lang="en-US"/>
        </a:p>
      </dgm:t>
    </dgm:pt>
    <dgm:pt modelId="{4AF9F35F-D589-4D10-AED6-66D8994EDBE7}" type="pres">
      <dgm:prSet presAssocID="{8DC4F53B-AF6D-40EF-A0D7-5927612F71AC}" presName="root" presStyleCnt="0">
        <dgm:presLayoutVars>
          <dgm:dir/>
          <dgm:resizeHandles val="exact"/>
        </dgm:presLayoutVars>
      </dgm:prSet>
      <dgm:spPr/>
    </dgm:pt>
    <dgm:pt modelId="{57E2A195-D96F-44D0-8089-3DB6BD0FAD06}" type="pres">
      <dgm:prSet presAssocID="{1562CCC9-1922-496C-B1F9-EB820A9AE155}" presName="compNode" presStyleCnt="0"/>
      <dgm:spPr/>
    </dgm:pt>
    <dgm:pt modelId="{F2CC1A0D-6774-4019-ADB0-9D56634ABACE}" type="pres">
      <dgm:prSet presAssocID="{1562CCC9-1922-496C-B1F9-EB820A9AE155}" presName="bgRect" presStyleLbl="bgShp" presStyleIdx="0" presStyleCnt="3"/>
      <dgm:spPr/>
    </dgm:pt>
    <dgm:pt modelId="{184F1897-AA71-4897-87E6-4A17A4B0FAE8}" type="pres">
      <dgm:prSet presAssocID="{1562CCC9-1922-496C-B1F9-EB820A9AE15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A62037C0-435C-4C4D-A381-1D9EE63826AE}" type="pres">
      <dgm:prSet presAssocID="{1562CCC9-1922-496C-B1F9-EB820A9AE155}" presName="spaceRect" presStyleCnt="0"/>
      <dgm:spPr/>
    </dgm:pt>
    <dgm:pt modelId="{FDC13F72-6840-4E0D-9CA1-10C936F81D92}" type="pres">
      <dgm:prSet presAssocID="{1562CCC9-1922-496C-B1F9-EB820A9AE155}" presName="parTx" presStyleLbl="revTx" presStyleIdx="0" presStyleCnt="3">
        <dgm:presLayoutVars>
          <dgm:chMax val="0"/>
          <dgm:chPref val="0"/>
        </dgm:presLayoutVars>
      </dgm:prSet>
      <dgm:spPr/>
    </dgm:pt>
    <dgm:pt modelId="{35DA7F81-AE6A-4E6B-8BF4-54AF18B0D824}" type="pres">
      <dgm:prSet presAssocID="{AEF6190E-08B5-462A-8807-E640BEF5AADE}" presName="sibTrans" presStyleCnt="0"/>
      <dgm:spPr/>
    </dgm:pt>
    <dgm:pt modelId="{DC2F698F-61B5-4E47-B72F-0C5FD73546E4}" type="pres">
      <dgm:prSet presAssocID="{F7BFE153-61A7-44B9-A3E8-E1AE2116B936}" presName="compNode" presStyleCnt="0"/>
      <dgm:spPr/>
    </dgm:pt>
    <dgm:pt modelId="{115DCFEF-C7DF-405C-A933-ADF1C9C44BC3}" type="pres">
      <dgm:prSet presAssocID="{F7BFE153-61A7-44B9-A3E8-E1AE2116B936}" presName="bgRect" presStyleLbl="bgShp" presStyleIdx="1" presStyleCnt="3"/>
      <dgm:spPr/>
    </dgm:pt>
    <dgm:pt modelId="{136732D5-8CE1-4D68-8E36-BA40E706C38E}" type="pres">
      <dgm:prSet presAssocID="{F7BFE153-61A7-44B9-A3E8-E1AE2116B93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et"/>
        </a:ext>
      </dgm:extLst>
    </dgm:pt>
    <dgm:pt modelId="{DF4F1159-1434-48E0-A6A7-F1A45B2136B0}" type="pres">
      <dgm:prSet presAssocID="{F7BFE153-61A7-44B9-A3E8-E1AE2116B936}" presName="spaceRect" presStyleCnt="0"/>
      <dgm:spPr/>
    </dgm:pt>
    <dgm:pt modelId="{2E297CE4-05CA-4F24-A7EF-CB1C1BC3CE50}" type="pres">
      <dgm:prSet presAssocID="{F7BFE153-61A7-44B9-A3E8-E1AE2116B936}" presName="parTx" presStyleLbl="revTx" presStyleIdx="1" presStyleCnt="3">
        <dgm:presLayoutVars>
          <dgm:chMax val="0"/>
          <dgm:chPref val="0"/>
        </dgm:presLayoutVars>
      </dgm:prSet>
      <dgm:spPr/>
    </dgm:pt>
    <dgm:pt modelId="{76C3F6D0-1C58-4CAA-A689-02BB8AD6BDD1}" type="pres">
      <dgm:prSet presAssocID="{2945B4EA-3237-4525-9E92-0CD253213822}" presName="sibTrans" presStyleCnt="0"/>
      <dgm:spPr/>
    </dgm:pt>
    <dgm:pt modelId="{34433075-FB30-4009-8DDB-69460B3D5BCD}" type="pres">
      <dgm:prSet presAssocID="{8A095F47-CA6C-48BB-AF72-7F58C40C976D}" presName="compNode" presStyleCnt="0"/>
      <dgm:spPr/>
    </dgm:pt>
    <dgm:pt modelId="{CA5D20E2-9541-4309-A3A8-33C4814CAEFC}" type="pres">
      <dgm:prSet presAssocID="{8A095F47-CA6C-48BB-AF72-7F58C40C976D}" presName="bgRect" presStyleLbl="bgShp" presStyleIdx="2" presStyleCnt="3"/>
      <dgm:spPr/>
    </dgm:pt>
    <dgm:pt modelId="{FE784CE0-137D-42B8-B1B9-CD979E0F751A}" type="pres">
      <dgm:prSet presAssocID="{8A095F47-CA6C-48BB-AF72-7F58C40C976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ientist"/>
        </a:ext>
      </dgm:extLst>
    </dgm:pt>
    <dgm:pt modelId="{41BF0B13-4FE4-42BE-8823-24D080044BF0}" type="pres">
      <dgm:prSet presAssocID="{8A095F47-CA6C-48BB-AF72-7F58C40C976D}" presName="spaceRect" presStyleCnt="0"/>
      <dgm:spPr/>
    </dgm:pt>
    <dgm:pt modelId="{26016ABC-1FCA-4B5B-9295-FEE0D3079077}" type="pres">
      <dgm:prSet presAssocID="{8A095F47-CA6C-48BB-AF72-7F58C40C976D}" presName="parTx" presStyleLbl="revTx" presStyleIdx="2" presStyleCnt="3">
        <dgm:presLayoutVars>
          <dgm:chMax val="0"/>
          <dgm:chPref val="0"/>
        </dgm:presLayoutVars>
      </dgm:prSet>
      <dgm:spPr/>
    </dgm:pt>
  </dgm:ptLst>
  <dgm:cxnLst>
    <dgm:cxn modelId="{6E4E3A2F-8645-495B-9FC9-FAECE9ED4B6C}" srcId="{8DC4F53B-AF6D-40EF-A0D7-5927612F71AC}" destId="{8A095F47-CA6C-48BB-AF72-7F58C40C976D}" srcOrd="2" destOrd="0" parTransId="{96691773-282B-467F-A67F-ED80A15792A0}" sibTransId="{0CC9FCAC-8CCF-49BD-AB6A-B2027A9BC40D}"/>
    <dgm:cxn modelId="{F6F7D13B-AC13-4E2E-B963-87A16F97B4EA}" type="presOf" srcId="{8DC4F53B-AF6D-40EF-A0D7-5927612F71AC}" destId="{4AF9F35F-D589-4D10-AED6-66D8994EDBE7}" srcOrd="0" destOrd="0" presId="urn:microsoft.com/office/officeart/2018/2/layout/IconVerticalSolidList"/>
    <dgm:cxn modelId="{280AC443-EB1A-41CC-B28D-5A45E9387E61}" type="presOf" srcId="{F7BFE153-61A7-44B9-A3E8-E1AE2116B936}" destId="{2E297CE4-05CA-4F24-A7EF-CB1C1BC3CE50}" srcOrd="0" destOrd="0" presId="urn:microsoft.com/office/officeart/2018/2/layout/IconVerticalSolidList"/>
    <dgm:cxn modelId="{D8699968-1AD9-4AAE-B7F2-BA42E7410AD1}" type="presOf" srcId="{8A095F47-CA6C-48BB-AF72-7F58C40C976D}" destId="{26016ABC-1FCA-4B5B-9295-FEE0D3079077}" srcOrd="0" destOrd="0" presId="urn:microsoft.com/office/officeart/2018/2/layout/IconVerticalSolidList"/>
    <dgm:cxn modelId="{EE9ADF7A-C3C8-4C09-8284-2DD8D71BB0B7}" type="presOf" srcId="{1562CCC9-1922-496C-B1F9-EB820A9AE155}" destId="{FDC13F72-6840-4E0D-9CA1-10C936F81D92}" srcOrd="0" destOrd="0" presId="urn:microsoft.com/office/officeart/2018/2/layout/IconVerticalSolidList"/>
    <dgm:cxn modelId="{D8DE6B7C-E915-425C-AE5F-71D4ADD9914C}" srcId="{8DC4F53B-AF6D-40EF-A0D7-5927612F71AC}" destId="{1562CCC9-1922-496C-B1F9-EB820A9AE155}" srcOrd="0" destOrd="0" parTransId="{EA98C7FC-D873-4816-8C64-2008195D83D5}" sibTransId="{AEF6190E-08B5-462A-8807-E640BEF5AADE}"/>
    <dgm:cxn modelId="{32174191-77FB-42A2-9C99-0FBBA810C585}" srcId="{8DC4F53B-AF6D-40EF-A0D7-5927612F71AC}" destId="{F7BFE153-61A7-44B9-A3E8-E1AE2116B936}" srcOrd="1" destOrd="0" parTransId="{C0AFAB4D-F42B-49BC-91A3-D18A09FB24D9}" sibTransId="{2945B4EA-3237-4525-9E92-0CD253213822}"/>
    <dgm:cxn modelId="{DDB88C3B-DEC8-402F-916D-28EE2ED84EB0}" type="presParOf" srcId="{4AF9F35F-D589-4D10-AED6-66D8994EDBE7}" destId="{57E2A195-D96F-44D0-8089-3DB6BD0FAD06}" srcOrd="0" destOrd="0" presId="urn:microsoft.com/office/officeart/2018/2/layout/IconVerticalSolidList"/>
    <dgm:cxn modelId="{92C29878-8A04-44A0-ABE5-CDC8D89D4653}" type="presParOf" srcId="{57E2A195-D96F-44D0-8089-3DB6BD0FAD06}" destId="{F2CC1A0D-6774-4019-ADB0-9D56634ABACE}" srcOrd="0" destOrd="0" presId="urn:microsoft.com/office/officeart/2018/2/layout/IconVerticalSolidList"/>
    <dgm:cxn modelId="{09499A88-D964-49F3-8EA1-14293C8194C6}" type="presParOf" srcId="{57E2A195-D96F-44D0-8089-3DB6BD0FAD06}" destId="{184F1897-AA71-4897-87E6-4A17A4B0FAE8}" srcOrd="1" destOrd="0" presId="urn:microsoft.com/office/officeart/2018/2/layout/IconVerticalSolidList"/>
    <dgm:cxn modelId="{A6588B81-0218-4B66-9FC8-BA037405F4DE}" type="presParOf" srcId="{57E2A195-D96F-44D0-8089-3DB6BD0FAD06}" destId="{A62037C0-435C-4C4D-A381-1D9EE63826AE}" srcOrd="2" destOrd="0" presId="urn:microsoft.com/office/officeart/2018/2/layout/IconVerticalSolidList"/>
    <dgm:cxn modelId="{8DADE7D4-ABFE-41E1-A9BB-D7AFF7B44FE7}" type="presParOf" srcId="{57E2A195-D96F-44D0-8089-3DB6BD0FAD06}" destId="{FDC13F72-6840-4E0D-9CA1-10C936F81D92}" srcOrd="3" destOrd="0" presId="urn:microsoft.com/office/officeart/2018/2/layout/IconVerticalSolidList"/>
    <dgm:cxn modelId="{2523E4E4-D667-4BF9-9D68-B9550B9DB07E}" type="presParOf" srcId="{4AF9F35F-D589-4D10-AED6-66D8994EDBE7}" destId="{35DA7F81-AE6A-4E6B-8BF4-54AF18B0D824}" srcOrd="1" destOrd="0" presId="urn:microsoft.com/office/officeart/2018/2/layout/IconVerticalSolidList"/>
    <dgm:cxn modelId="{0FBEDB08-CE5E-481E-9844-3B1064D97756}" type="presParOf" srcId="{4AF9F35F-D589-4D10-AED6-66D8994EDBE7}" destId="{DC2F698F-61B5-4E47-B72F-0C5FD73546E4}" srcOrd="2" destOrd="0" presId="urn:microsoft.com/office/officeart/2018/2/layout/IconVerticalSolidList"/>
    <dgm:cxn modelId="{5C2DEEB2-7AEA-424F-BA19-639905730C5C}" type="presParOf" srcId="{DC2F698F-61B5-4E47-B72F-0C5FD73546E4}" destId="{115DCFEF-C7DF-405C-A933-ADF1C9C44BC3}" srcOrd="0" destOrd="0" presId="urn:microsoft.com/office/officeart/2018/2/layout/IconVerticalSolidList"/>
    <dgm:cxn modelId="{0F5DB3D6-7BF9-4653-AD1D-A91DE3D7B7E1}" type="presParOf" srcId="{DC2F698F-61B5-4E47-B72F-0C5FD73546E4}" destId="{136732D5-8CE1-4D68-8E36-BA40E706C38E}" srcOrd="1" destOrd="0" presId="urn:microsoft.com/office/officeart/2018/2/layout/IconVerticalSolidList"/>
    <dgm:cxn modelId="{8BB18722-F311-42AC-814E-BF0E070AF867}" type="presParOf" srcId="{DC2F698F-61B5-4E47-B72F-0C5FD73546E4}" destId="{DF4F1159-1434-48E0-A6A7-F1A45B2136B0}" srcOrd="2" destOrd="0" presId="urn:microsoft.com/office/officeart/2018/2/layout/IconVerticalSolidList"/>
    <dgm:cxn modelId="{DB7E1881-EEB8-4887-A036-4B66DDC99AAB}" type="presParOf" srcId="{DC2F698F-61B5-4E47-B72F-0C5FD73546E4}" destId="{2E297CE4-05CA-4F24-A7EF-CB1C1BC3CE50}" srcOrd="3" destOrd="0" presId="urn:microsoft.com/office/officeart/2018/2/layout/IconVerticalSolidList"/>
    <dgm:cxn modelId="{CDBE4EF6-B4C8-42A2-B834-A410CCE20E26}" type="presParOf" srcId="{4AF9F35F-D589-4D10-AED6-66D8994EDBE7}" destId="{76C3F6D0-1C58-4CAA-A689-02BB8AD6BDD1}" srcOrd="3" destOrd="0" presId="urn:microsoft.com/office/officeart/2018/2/layout/IconVerticalSolidList"/>
    <dgm:cxn modelId="{BDC301E9-EADE-4F4D-A6FA-B1C571ED346C}" type="presParOf" srcId="{4AF9F35F-D589-4D10-AED6-66D8994EDBE7}" destId="{34433075-FB30-4009-8DDB-69460B3D5BCD}" srcOrd="4" destOrd="0" presId="urn:microsoft.com/office/officeart/2018/2/layout/IconVerticalSolidList"/>
    <dgm:cxn modelId="{600F7EDE-D126-4D80-90E9-8879800CB7D2}" type="presParOf" srcId="{34433075-FB30-4009-8DDB-69460B3D5BCD}" destId="{CA5D20E2-9541-4309-A3A8-33C4814CAEFC}" srcOrd="0" destOrd="0" presId="urn:microsoft.com/office/officeart/2018/2/layout/IconVerticalSolidList"/>
    <dgm:cxn modelId="{36578090-5E23-42E7-98BE-2425350CA011}" type="presParOf" srcId="{34433075-FB30-4009-8DDB-69460B3D5BCD}" destId="{FE784CE0-137D-42B8-B1B9-CD979E0F751A}" srcOrd="1" destOrd="0" presId="urn:microsoft.com/office/officeart/2018/2/layout/IconVerticalSolidList"/>
    <dgm:cxn modelId="{D3AB561A-BC5C-49E3-BAA3-5DCAD6994728}" type="presParOf" srcId="{34433075-FB30-4009-8DDB-69460B3D5BCD}" destId="{41BF0B13-4FE4-42BE-8823-24D080044BF0}" srcOrd="2" destOrd="0" presId="urn:microsoft.com/office/officeart/2018/2/layout/IconVerticalSolidList"/>
    <dgm:cxn modelId="{31B2A4B4-04F6-43C1-AFC1-6D07BB71099E}" type="presParOf" srcId="{34433075-FB30-4009-8DDB-69460B3D5BCD}" destId="{26016ABC-1FCA-4B5B-9295-FEE0D307907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173E73-76DF-4544-BF64-A0183882E657}"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3F926429-5FC5-45FF-BA86-4C337D96E3A6}">
      <dgm:prSet/>
      <dgm:spPr/>
      <dgm:t>
        <a:bodyPr/>
        <a:lstStyle/>
        <a:p>
          <a:r>
            <a:rPr lang="en-US" b="1" i="0" baseline="0"/>
            <a:t>Renewable and Eco-friendly</a:t>
          </a:r>
          <a:r>
            <a:rPr lang="en-US" b="0" i="0" baseline="0"/>
            <a:t>: Footstep power generation utilizes human movement, a renewable energy source, making it an environmentally friendly solution.</a:t>
          </a:r>
          <a:endParaRPr lang="en-US"/>
        </a:p>
      </dgm:t>
    </dgm:pt>
    <dgm:pt modelId="{9B21981A-8ABA-4DBA-AA2C-61A40E186AC1}" type="parTrans" cxnId="{156047BA-87BC-4643-91F5-C32060422239}">
      <dgm:prSet/>
      <dgm:spPr/>
      <dgm:t>
        <a:bodyPr/>
        <a:lstStyle/>
        <a:p>
          <a:endParaRPr lang="en-US"/>
        </a:p>
      </dgm:t>
    </dgm:pt>
    <dgm:pt modelId="{788F01EB-528E-4BD9-89AC-39CCA26A1615}" type="sibTrans" cxnId="{156047BA-87BC-4643-91F5-C32060422239}">
      <dgm:prSet/>
      <dgm:spPr/>
      <dgm:t>
        <a:bodyPr/>
        <a:lstStyle/>
        <a:p>
          <a:endParaRPr lang="en-US"/>
        </a:p>
      </dgm:t>
    </dgm:pt>
    <dgm:pt modelId="{02CB553B-2276-41AC-B2AB-07C93B6CB117}">
      <dgm:prSet/>
      <dgm:spPr/>
      <dgm:t>
        <a:bodyPr/>
        <a:lstStyle/>
        <a:p>
          <a:r>
            <a:rPr lang="en-US" b="1" i="0" baseline="0"/>
            <a:t>Energy Harvesting in High Traffic Areas</a:t>
          </a:r>
          <a:r>
            <a:rPr lang="en-US" b="0" i="0" baseline="0"/>
            <a:t>: In places with heavy foot traffic, such as train stations, shopping malls, and sidewalks, a significant amount of energy can be generated over time.</a:t>
          </a:r>
          <a:endParaRPr lang="en-US"/>
        </a:p>
      </dgm:t>
    </dgm:pt>
    <dgm:pt modelId="{2B96FD7D-469E-49BF-8CFF-1AACCB6DD120}" type="parTrans" cxnId="{30AF5D02-A8A2-497F-9671-E2D37A97291A}">
      <dgm:prSet/>
      <dgm:spPr/>
      <dgm:t>
        <a:bodyPr/>
        <a:lstStyle/>
        <a:p>
          <a:endParaRPr lang="en-US"/>
        </a:p>
      </dgm:t>
    </dgm:pt>
    <dgm:pt modelId="{0BDEFEF8-C4B4-456A-80F5-4D606352B77F}" type="sibTrans" cxnId="{30AF5D02-A8A2-497F-9671-E2D37A97291A}">
      <dgm:prSet/>
      <dgm:spPr/>
      <dgm:t>
        <a:bodyPr/>
        <a:lstStyle/>
        <a:p>
          <a:endParaRPr lang="en-US"/>
        </a:p>
      </dgm:t>
    </dgm:pt>
    <dgm:pt modelId="{8E165483-8485-4C2F-B6CB-1D4A2AE8498C}">
      <dgm:prSet/>
      <dgm:spPr/>
      <dgm:t>
        <a:bodyPr/>
        <a:lstStyle/>
        <a:p>
          <a:r>
            <a:rPr lang="en-US" b="1" i="0" baseline="0"/>
            <a:t>Low Maintenance</a:t>
          </a:r>
          <a:r>
            <a:rPr lang="en-US" b="0" i="0" baseline="0"/>
            <a:t>: Piezoelectric sensors generally require minimal maintenance since they lack moving parts, making them durable and cost-effective in the long run.</a:t>
          </a:r>
          <a:endParaRPr lang="en-US"/>
        </a:p>
      </dgm:t>
    </dgm:pt>
    <dgm:pt modelId="{8CCEDE83-6D14-48C4-ABA0-C0B6A251D87F}" type="parTrans" cxnId="{3746DAC1-CE78-4630-844E-722AD1B644A9}">
      <dgm:prSet/>
      <dgm:spPr/>
      <dgm:t>
        <a:bodyPr/>
        <a:lstStyle/>
        <a:p>
          <a:endParaRPr lang="en-US"/>
        </a:p>
      </dgm:t>
    </dgm:pt>
    <dgm:pt modelId="{52157ACD-0686-4DEA-B42D-A3228CC9324A}" type="sibTrans" cxnId="{3746DAC1-CE78-4630-844E-722AD1B644A9}">
      <dgm:prSet/>
      <dgm:spPr/>
      <dgm:t>
        <a:bodyPr/>
        <a:lstStyle/>
        <a:p>
          <a:endParaRPr lang="en-US"/>
        </a:p>
      </dgm:t>
    </dgm:pt>
    <dgm:pt modelId="{84921AA9-A787-4CDE-8F0F-C85EED22983F}">
      <dgm:prSet/>
      <dgm:spPr/>
      <dgm:t>
        <a:bodyPr/>
        <a:lstStyle/>
        <a:p>
          <a:r>
            <a:rPr lang="en-US" b="1" i="0" baseline="0" dirty="0"/>
            <a:t>Compact and Easy to Integrate</a:t>
          </a:r>
          <a:r>
            <a:rPr lang="en-US" b="0" i="0" baseline="0" dirty="0"/>
            <a:t>: Piezoelectric sensors are compact and can be integrated </a:t>
          </a:r>
          <a:r>
            <a:rPr lang="en-US" b="0" i="0" baseline="0" dirty="0" err="1"/>
            <a:t>ino</a:t>
          </a:r>
          <a:r>
            <a:rPr lang="en-US" b="0" i="0" baseline="0" dirty="0"/>
            <a:t> floors or other surfaces without requiring extensive modification, making installation relatively easy.</a:t>
          </a:r>
          <a:endParaRPr lang="en-US" dirty="0"/>
        </a:p>
      </dgm:t>
    </dgm:pt>
    <dgm:pt modelId="{E19F8115-9E61-4A2A-9D62-BF7196E489EB}" type="parTrans" cxnId="{825DA268-DC19-4CA6-91EB-9E6276ECB158}">
      <dgm:prSet/>
      <dgm:spPr/>
      <dgm:t>
        <a:bodyPr/>
        <a:lstStyle/>
        <a:p>
          <a:endParaRPr lang="en-US"/>
        </a:p>
      </dgm:t>
    </dgm:pt>
    <dgm:pt modelId="{9E151011-0DFA-402E-9C33-B9A7FAEDBC2F}" type="sibTrans" cxnId="{825DA268-DC19-4CA6-91EB-9E6276ECB158}">
      <dgm:prSet/>
      <dgm:spPr/>
      <dgm:t>
        <a:bodyPr/>
        <a:lstStyle/>
        <a:p>
          <a:endParaRPr lang="en-US"/>
        </a:p>
      </dgm:t>
    </dgm:pt>
    <dgm:pt modelId="{A8B94B4B-658E-4E0D-A51B-B6B62EEDECDE}">
      <dgm:prSet/>
      <dgm:spPr/>
      <dgm:t>
        <a:bodyPr/>
        <a:lstStyle/>
        <a:p>
          <a:r>
            <a:rPr lang="en-US" b="1" i="0" baseline="0"/>
            <a:t>On-site Power Generation</a:t>
          </a:r>
          <a:r>
            <a:rPr lang="en-US" b="0" i="0" baseline="0"/>
            <a:t>: The generated energy can be used for local, low-power applications like lighting or small electronic devices, potentially reducing dependency on external power sources. </a:t>
          </a:r>
          <a:endParaRPr lang="en-US"/>
        </a:p>
      </dgm:t>
    </dgm:pt>
    <dgm:pt modelId="{9CCD4349-419A-4522-AF0A-2FD9AC3182CD}" type="parTrans" cxnId="{E2909D28-6B18-4529-8EBA-D06EFB3E576F}">
      <dgm:prSet/>
      <dgm:spPr/>
      <dgm:t>
        <a:bodyPr/>
        <a:lstStyle/>
        <a:p>
          <a:endParaRPr lang="en-US"/>
        </a:p>
      </dgm:t>
    </dgm:pt>
    <dgm:pt modelId="{2C8F441E-372E-4731-AD1E-F538568E23E2}" type="sibTrans" cxnId="{E2909D28-6B18-4529-8EBA-D06EFB3E576F}">
      <dgm:prSet/>
      <dgm:spPr/>
      <dgm:t>
        <a:bodyPr/>
        <a:lstStyle/>
        <a:p>
          <a:endParaRPr lang="en-US"/>
        </a:p>
      </dgm:t>
    </dgm:pt>
    <dgm:pt modelId="{888E4365-037E-4E19-859E-F6C54288DBE2}" type="pres">
      <dgm:prSet presAssocID="{0D173E73-76DF-4544-BF64-A0183882E657}" presName="vert0" presStyleCnt="0">
        <dgm:presLayoutVars>
          <dgm:dir/>
          <dgm:animOne val="branch"/>
          <dgm:animLvl val="lvl"/>
        </dgm:presLayoutVars>
      </dgm:prSet>
      <dgm:spPr/>
    </dgm:pt>
    <dgm:pt modelId="{BBB54B15-FBB0-4C34-9F8B-A337A45DC2CE}" type="pres">
      <dgm:prSet presAssocID="{3F926429-5FC5-45FF-BA86-4C337D96E3A6}" presName="thickLine" presStyleLbl="alignNode1" presStyleIdx="0" presStyleCnt="5"/>
      <dgm:spPr/>
    </dgm:pt>
    <dgm:pt modelId="{CC464299-3A89-4C6B-BCA4-F9A44CC602B4}" type="pres">
      <dgm:prSet presAssocID="{3F926429-5FC5-45FF-BA86-4C337D96E3A6}" presName="horz1" presStyleCnt="0"/>
      <dgm:spPr/>
    </dgm:pt>
    <dgm:pt modelId="{F343ED4D-B4F9-4077-9376-808FB188FE4A}" type="pres">
      <dgm:prSet presAssocID="{3F926429-5FC5-45FF-BA86-4C337D96E3A6}" presName="tx1" presStyleLbl="revTx" presStyleIdx="0" presStyleCnt="5"/>
      <dgm:spPr/>
    </dgm:pt>
    <dgm:pt modelId="{067A2139-95B2-4075-8960-BCAFCD4956D9}" type="pres">
      <dgm:prSet presAssocID="{3F926429-5FC5-45FF-BA86-4C337D96E3A6}" presName="vert1" presStyleCnt="0"/>
      <dgm:spPr/>
    </dgm:pt>
    <dgm:pt modelId="{EEF5A6C0-4FCB-45F2-9C9A-9FAA7EEC2441}" type="pres">
      <dgm:prSet presAssocID="{02CB553B-2276-41AC-B2AB-07C93B6CB117}" presName="thickLine" presStyleLbl="alignNode1" presStyleIdx="1" presStyleCnt="5"/>
      <dgm:spPr/>
    </dgm:pt>
    <dgm:pt modelId="{A7B4A3C9-3AFD-499C-AA93-46EE8A72FE08}" type="pres">
      <dgm:prSet presAssocID="{02CB553B-2276-41AC-B2AB-07C93B6CB117}" presName="horz1" presStyleCnt="0"/>
      <dgm:spPr/>
    </dgm:pt>
    <dgm:pt modelId="{A66A04EC-8486-41B9-94E9-1DC89FACCF0C}" type="pres">
      <dgm:prSet presAssocID="{02CB553B-2276-41AC-B2AB-07C93B6CB117}" presName="tx1" presStyleLbl="revTx" presStyleIdx="1" presStyleCnt="5"/>
      <dgm:spPr/>
    </dgm:pt>
    <dgm:pt modelId="{3AB95EAF-DA9C-4EC1-9454-7C6962C826AD}" type="pres">
      <dgm:prSet presAssocID="{02CB553B-2276-41AC-B2AB-07C93B6CB117}" presName="vert1" presStyleCnt="0"/>
      <dgm:spPr/>
    </dgm:pt>
    <dgm:pt modelId="{34A1A0C8-1475-46D4-BBC5-3FC3CDFB9F68}" type="pres">
      <dgm:prSet presAssocID="{8E165483-8485-4C2F-B6CB-1D4A2AE8498C}" presName="thickLine" presStyleLbl="alignNode1" presStyleIdx="2" presStyleCnt="5"/>
      <dgm:spPr/>
    </dgm:pt>
    <dgm:pt modelId="{6483D751-F501-4711-ADB9-CF6C4035A8E0}" type="pres">
      <dgm:prSet presAssocID="{8E165483-8485-4C2F-B6CB-1D4A2AE8498C}" presName="horz1" presStyleCnt="0"/>
      <dgm:spPr/>
    </dgm:pt>
    <dgm:pt modelId="{6F20695B-199C-499F-902C-EC743332CFA2}" type="pres">
      <dgm:prSet presAssocID="{8E165483-8485-4C2F-B6CB-1D4A2AE8498C}" presName="tx1" presStyleLbl="revTx" presStyleIdx="2" presStyleCnt="5"/>
      <dgm:spPr/>
    </dgm:pt>
    <dgm:pt modelId="{69DB5916-50C5-4851-84C0-A29D3C0E8CC3}" type="pres">
      <dgm:prSet presAssocID="{8E165483-8485-4C2F-B6CB-1D4A2AE8498C}" presName="vert1" presStyleCnt="0"/>
      <dgm:spPr/>
    </dgm:pt>
    <dgm:pt modelId="{87831F06-2644-483C-9919-B2F9EBA7561C}" type="pres">
      <dgm:prSet presAssocID="{84921AA9-A787-4CDE-8F0F-C85EED22983F}" presName="thickLine" presStyleLbl="alignNode1" presStyleIdx="3" presStyleCnt="5"/>
      <dgm:spPr/>
    </dgm:pt>
    <dgm:pt modelId="{3A3AA513-056C-4657-9BD8-62CA6EA796E2}" type="pres">
      <dgm:prSet presAssocID="{84921AA9-A787-4CDE-8F0F-C85EED22983F}" presName="horz1" presStyleCnt="0"/>
      <dgm:spPr/>
    </dgm:pt>
    <dgm:pt modelId="{843DC8D5-615A-41D8-B5B7-101A31230754}" type="pres">
      <dgm:prSet presAssocID="{84921AA9-A787-4CDE-8F0F-C85EED22983F}" presName="tx1" presStyleLbl="revTx" presStyleIdx="3" presStyleCnt="5"/>
      <dgm:spPr/>
    </dgm:pt>
    <dgm:pt modelId="{3C23E2A6-2890-43D6-BAD5-DBB5CF5CFEB2}" type="pres">
      <dgm:prSet presAssocID="{84921AA9-A787-4CDE-8F0F-C85EED22983F}" presName="vert1" presStyleCnt="0"/>
      <dgm:spPr/>
    </dgm:pt>
    <dgm:pt modelId="{1BB0A2A0-E16B-403F-A15E-330D8E434A3C}" type="pres">
      <dgm:prSet presAssocID="{A8B94B4B-658E-4E0D-A51B-B6B62EEDECDE}" presName="thickLine" presStyleLbl="alignNode1" presStyleIdx="4" presStyleCnt="5"/>
      <dgm:spPr/>
    </dgm:pt>
    <dgm:pt modelId="{30677C4B-69D2-430C-9658-A094E085C082}" type="pres">
      <dgm:prSet presAssocID="{A8B94B4B-658E-4E0D-A51B-B6B62EEDECDE}" presName="horz1" presStyleCnt="0"/>
      <dgm:spPr/>
    </dgm:pt>
    <dgm:pt modelId="{CF4EA689-4B11-4443-802B-08B15F79E318}" type="pres">
      <dgm:prSet presAssocID="{A8B94B4B-658E-4E0D-A51B-B6B62EEDECDE}" presName="tx1" presStyleLbl="revTx" presStyleIdx="4" presStyleCnt="5"/>
      <dgm:spPr/>
    </dgm:pt>
    <dgm:pt modelId="{F92EE168-C4AC-4EAB-8777-58538DC2A484}" type="pres">
      <dgm:prSet presAssocID="{A8B94B4B-658E-4E0D-A51B-B6B62EEDECDE}" presName="vert1" presStyleCnt="0"/>
      <dgm:spPr/>
    </dgm:pt>
  </dgm:ptLst>
  <dgm:cxnLst>
    <dgm:cxn modelId="{30AF5D02-A8A2-497F-9671-E2D37A97291A}" srcId="{0D173E73-76DF-4544-BF64-A0183882E657}" destId="{02CB553B-2276-41AC-B2AB-07C93B6CB117}" srcOrd="1" destOrd="0" parTransId="{2B96FD7D-469E-49BF-8CFF-1AACCB6DD120}" sibTransId="{0BDEFEF8-C4B4-456A-80F5-4D606352B77F}"/>
    <dgm:cxn modelId="{E2909D28-6B18-4529-8EBA-D06EFB3E576F}" srcId="{0D173E73-76DF-4544-BF64-A0183882E657}" destId="{A8B94B4B-658E-4E0D-A51B-B6B62EEDECDE}" srcOrd="4" destOrd="0" parTransId="{9CCD4349-419A-4522-AF0A-2FD9AC3182CD}" sibTransId="{2C8F441E-372E-4731-AD1E-F538568E23E2}"/>
    <dgm:cxn modelId="{30B1E63C-ADA7-41B9-B6F5-A6841E49A05D}" type="presOf" srcId="{0D173E73-76DF-4544-BF64-A0183882E657}" destId="{888E4365-037E-4E19-859E-F6C54288DBE2}" srcOrd="0" destOrd="0" presId="urn:microsoft.com/office/officeart/2008/layout/LinedList"/>
    <dgm:cxn modelId="{825DA268-DC19-4CA6-91EB-9E6276ECB158}" srcId="{0D173E73-76DF-4544-BF64-A0183882E657}" destId="{84921AA9-A787-4CDE-8F0F-C85EED22983F}" srcOrd="3" destOrd="0" parTransId="{E19F8115-9E61-4A2A-9D62-BF7196E489EB}" sibTransId="{9E151011-0DFA-402E-9C33-B9A7FAEDBC2F}"/>
    <dgm:cxn modelId="{431D2B4F-BE72-4ACB-A25D-AD201985D749}" type="presOf" srcId="{02CB553B-2276-41AC-B2AB-07C93B6CB117}" destId="{A66A04EC-8486-41B9-94E9-1DC89FACCF0C}" srcOrd="0" destOrd="0" presId="urn:microsoft.com/office/officeart/2008/layout/LinedList"/>
    <dgm:cxn modelId="{E3737181-F8D1-4FDF-A689-54709A058204}" type="presOf" srcId="{84921AA9-A787-4CDE-8F0F-C85EED22983F}" destId="{843DC8D5-615A-41D8-B5B7-101A31230754}" srcOrd="0" destOrd="0" presId="urn:microsoft.com/office/officeart/2008/layout/LinedList"/>
    <dgm:cxn modelId="{CE978B85-2BDA-40C5-8F0A-7EF31A264DDE}" type="presOf" srcId="{8E165483-8485-4C2F-B6CB-1D4A2AE8498C}" destId="{6F20695B-199C-499F-902C-EC743332CFA2}" srcOrd="0" destOrd="0" presId="urn:microsoft.com/office/officeart/2008/layout/LinedList"/>
    <dgm:cxn modelId="{E3A9A5AB-0F50-4B67-9AE6-DE45AD8809A0}" type="presOf" srcId="{A8B94B4B-658E-4E0D-A51B-B6B62EEDECDE}" destId="{CF4EA689-4B11-4443-802B-08B15F79E318}" srcOrd="0" destOrd="0" presId="urn:microsoft.com/office/officeart/2008/layout/LinedList"/>
    <dgm:cxn modelId="{156047BA-87BC-4643-91F5-C32060422239}" srcId="{0D173E73-76DF-4544-BF64-A0183882E657}" destId="{3F926429-5FC5-45FF-BA86-4C337D96E3A6}" srcOrd="0" destOrd="0" parTransId="{9B21981A-8ABA-4DBA-AA2C-61A40E186AC1}" sibTransId="{788F01EB-528E-4BD9-89AC-39CCA26A1615}"/>
    <dgm:cxn modelId="{3746DAC1-CE78-4630-844E-722AD1B644A9}" srcId="{0D173E73-76DF-4544-BF64-A0183882E657}" destId="{8E165483-8485-4C2F-B6CB-1D4A2AE8498C}" srcOrd="2" destOrd="0" parTransId="{8CCEDE83-6D14-48C4-ABA0-C0B6A251D87F}" sibTransId="{52157ACD-0686-4DEA-B42D-A3228CC9324A}"/>
    <dgm:cxn modelId="{58E933F7-4B15-40FB-BA37-0EA4AE0C046E}" type="presOf" srcId="{3F926429-5FC5-45FF-BA86-4C337D96E3A6}" destId="{F343ED4D-B4F9-4077-9376-808FB188FE4A}" srcOrd="0" destOrd="0" presId="urn:microsoft.com/office/officeart/2008/layout/LinedList"/>
    <dgm:cxn modelId="{F70047D9-86FC-47B6-B2FD-C8B91B994DFD}" type="presParOf" srcId="{888E4365-037E-4E19-859E-F6C54288DBE2}" destId="{BBB54B15-FBB0-4C34-9F8B-A337A45DC2CE}" srcOrd="0" destOrd="0" presId="urn:microsoft.com/office/officeart/2008/layout/LinedList"/>
    <dgm:cxn modelId="{1C09D2EF-4FEA-45B3-B525-C937631AAEEB}" type="presParOf" srcId="{888E4365-037E-4E19-859E-F6C54288DBE2}" destId="{CC464299-3A89-4C6B-BCA4-F9A44CC602B4}" srcOrd="1" destOrd="0" presId="urn:microsoft.com/office/officeart/2008/layout/LinedList"/>
    <dgm:cxn modelId="{02EC83FD-DB50-4AC8-B6D9-5F041A22791F}" type="presParOf" srcId="{CC464299-3A89-4C6B-BCA4-F9A44CC602B4}" destId="{F343ED4D-B4F9-4077-9376-808FB188FE4A}" srcOrd="0" destOrd="0" presId="urn:microsoft.com/office/officeart/2008/layout/LinedList"/>
    <dgm:cxn modelId="{68F25248-CB5E-41E9-BF6D-1F394B5E86A1}" type="presParOf" srcId="{CC464299-3A89-4C6B-BCA4-F9A44CC602B4}" destId="{067A2139-95B2-4075-8960-BCAFCD4956D9}" srcOrd="1" destOrd="0" presId="urn:microsoft.com/office/officeart/2008/layout/LinedList"/>
    <dgm:cxn modelId="{795EDD22-F112-4750-AC60-3C27CA4A1932}" type="presParOf" srcId="{888E4365-037E-4E19-859E-F6C54288DBE2}" destId="{EEF5A6C0-4FCB-45F2-9C9A-9FAA7EEC2441}" srcOrd="2" destOrd="0" presId="urn:microsoft.com/office/officeart/2008/layout/LinedList"/>
    <dgm:cxn modelId="{E960A98B-7D0B-4392-B2B9-263816D60638}" type="presParOf" srcId="{888E4365-037E-4E19-859E-F6C54288DBE2}" destId="{A7B4A3C9-3AFD-499C-AA93-46EE8A72FE08}" srcOrd="3" destOrd="0" presId="urn:microsoft.com/office/officeart/2008/layout/LinedList"/>
    <dgm:cxn modelId="{E298B77A-4C8B-41BD-82C5-D4845402F183}" type="presParOf" srcId="{A7B4A3C9-3AFD-499C-AA93-46EE8A72FE08}" destId="{A66A04EC-8486-41B9-94E9-1DC89FACCF0C}" srcOrd="0" destOrd="0" presId="urn:microsoft.com/office/officeart/2008/layout/LinedList"/>
    <dgm:cxn modelId="{40BCBD6E-BC50-49E3-93D9-57611B02D307}" type="presParOf" srcId="{A7B4A3C9-3AFD-499C-AA93-46EE8A72FE08}" destId="{3AB95EAF-DA9C-4EC1-9454-7C6962C826AD}" srcOrd="1" destOrd="0" presId="urn:microsoft.com/office/officeart/2008/layout/LinedList"/>
    <dgm:cxn modelId="{D025B799-AD93-4E57-85B0-9E7AAB471264}" type="presParOf" srcId="{888E4365-037E-4E19-859E-F6C54288DBE2}" destId="{34A1A0C8-1475-46D4-BBC5-3FC3CDFB9F68}" srcOrd="4" destOrd="0" presId="urn:microsoft.com/office/officeart/2008/layout/LinedList"/>
    <dgm:cxn modelId="{65A23B9D-99F4-43AD-9B72-B6540C89E3FA}" type="presParOf" srcId="{888E4365-037E-4E19-859E-F6C54288DBE2}" destId="{6483D751-F501-4711-ADB9-CF6C4035A8E0}" srcOrd="5" destOrd="0" presId="urn:microsoft.com/office/officeart/2008/layout/LinedList"/>
    <dgm:cxn modelId="{751AEBF4-724A-4481-B00D-30FB3A5A2EC6}" type="presParOf" srcId="{6483D751-F501-4711-ADB9-CF6C4035A8E0}" destId="{6F20695B-199C-499F-902C-EC743332CFA2}" srcOrd="0" destOrd="0" presId="urn:microsoft.com/office/officeart/2008/layout/LinedList"/>
    <dgm:cxn modelId="{5AFA60E8-1940-4E8E-9489-C0EB8C9901CF}" type="presParOf" srcId="{6483D751-F501-4711-ADB9-CF6C4035A8E0}" destId="{69DB5916-50C5-4851-84C0-A29D3C0E8CC3}" srcOrd="1" destOrd="0" presId="urn:microsoft.com/office/officeart/2008/layout/LinedList"/>
    <dgm:cxn modelId="{0B600930-95D4-490F-B394-6F4D4C8D5A01}" type="presParOf" srcId="{888E4365-037E-4E19-859E-F6C54288DBE2}" destId="{87831F06-2644-483C-9919-B2F9EBA7561C}" srcOrd="6" destOrd="0" presId="urn:microsoft.com/office/officeart/2008/layout/LinedList"/>
    <dgm:cxn modelId="{B87B9721-E8E4-49B1-B0BE-DD2A545666AD}" type="presParOf" srcId="{888E4365-037E-4E19-859E-F6C54288DBE2}" destId="{3A3AA513-056C-4657-9BD8-62CA6EA796E2}" srcOrd="7" destOrd="0" presId="urn:microsoft.com/office/officeart/2008/layout/LinedList"/>
    <dgm:cxn modelId="{ABEF4CF4-8397-46AC-8C62-387A3A74A6A1}" type="presParOf" srcId="{3A3AA513-056C-4657-9BD8-62CA6EA796E2}" destId="{843DC8D5-615A-41D8-B5B7-101A31230754}" srcOrd="0" destOrd="0" presId="urn:microsoft.com/office/officeart/2008/layout/LinedList"/>
    <dgm:cxn modelId="{BD219CA1-9516-4AE8-84CC-BC1EDE1F4ACA}" type="presParOf" srcId="{3A3AA513-056C-4657-9BD8-62CA6EA796E2}" destId="{3C23E2A6-2890-43D6-BAD5-DBB5CF5CFEB2}" srcOrd="1" destOrd="0" presId="urn:microsoft.com/office/officeart/2008/layout/LinedList"/>
    <dgm:cxn modelId="{39843133-750F-4544-901F-C29F6909E522}" type="presParOf" srcId="{888E4365-037E-4E19-859E-F6C54288DBE2}" destId="{1BB0A2A0-E16B-403F-A15E-330D8E434A3C}" srcOrd="8" destOrd="0" presId="urn:microsoft.com/office/officeart/2008/layout/LinedList"/>
    <dgm:cxn modelId="{349B00A7-A390-480A-904D-200E0200460F}" type="presParOf" srcId="{888E4365-037E-4E19-859E-F6C54288DBE2}" destId="{30677C4B-69D2-430C-9658-A094E085C082}" srcOrd="9" destOrd="0" presId="urn:microsoft.com/office/officeart/2008/layout/LinedList"/>
    <dgm:cxn modelId="{2FF19C68-B2B6-4B70-A8E6-4FD988590AE3}" type="presParOf" srcId="{30677C4B-69D2-430C-9658-A094E085C082}" destId="{CF4EA689-4B11-4443-802B-08B15F79E318}" srcOrd="0" destOrd="0" presId="urn:microsoft.com/office/officeart/2008/layout/LinedList"/>
    <dgm:cxn modelId="{28BECF2B-7FC2-4EF4-B7AC-3462909269F6}" type="presParOf" srcId="{30677C4B-69D2-430C-9658-A094E085C082}" destId="{F92EE168-C4AC-4EAB-8777-58538DC2A48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937104-C0F4-4A25-8C0F-CDAB5A979881}"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8691E1A-03BE-4CA8-8078-F35986717F94}">
      <dgm:prSet/>
      <dgm:spPr/>
      <dgm:t>
        <a:bodyPr/>
        <a:lstStyle/>
        <a:p>
          <a:r>
            <a:rPr lang="en-US" b="1" i="0" baseline="0"/>
            <a:t>High Initial Cost</a:t>
          </a:r>
          <a:r>
            <a:rPr lang="en-US" b="0" i="0" baseline="0"/>
            <a:t>: Piezoelectric materials and installation of a footstep power generation system can be costly, especially when integrating sensors over large areas.</a:t>
          </a:r>
          <a:endParaRPr lang="en-US"/>
        </a:p>
      </dgm:t>
    </dgm:pt>
    <dgm:pt modelId="{A2A145B4-850A-455C-93B3-4036E507B8B8}" type="parTrans" cxnId="{98014FA3-060D-48A7-B825-3C85A286B14F}">
      <dgm:prSet/>
      <dgm:spPr/>
      <dgm:t>
        <a:bodyPr/>
        <a:lstStyle/>
        <a:p>
          <a:endParaRPr lang="en-US"/>
        </a:p>
      </dgm:t>
    </dgm:pt>
    <dgm:pt modelId="{5320B202-567D-49FA-9F62-52C95B9C271B}" type="sibTrans" cxnId="{98014FA3-060D-48A7-B825-3C85A286B14F}">
      <dgm:prSet/>
      <dgm:spPr/>
      <dgm:t>
        <a:bodyPr/>
        <a:lstStyle/>
        <a:p>
          <a:endParaRPr lang="en-US"/>
        </a:p>
      </dgm:t>
    </dgm:pt>
    <dgm:pt modelId="{D4A22A0D-5F21-4A5F-9626-4F4487AB9EB4}">
      <dgm:prSet/>
      <dgm:spPr/>
      <dgm:t>
        <a:bodyPr/>
        <a:lstStyle/>
        <a:p>
          <a:r>
            <a:rPr lang="en-US" b="1" i="0" baseline="0"/>
            <a:t>Low Power Output per Footstep</a:t>
          </a:r>
          <a:r>
            <a:rPr lang="en-US" b="0" i="0" baseline="0"/>
            <a:t>: Each footstep generates a small amount of energy, so significant energy production requires a high volume of foot traffic or a large number of sensors, limiting the system's effectiveness for higher-power applications.</a:t>
          </a:r>
          <a:endParaRPr lang="en-US"/>
        </a:p>
      </dgm:t>
    </dgm:pt>
    <dgm:pt modelId="{754714B6-E096-45FE-92B9-6E9FEF03994F}" type="parTrans" cxnId="{8DA3A709-7421-4246-89B4-2ECB40360CC6}">
      <dgm:prSet/>
      <dgm:spPr/>
      <dgm:t>
        <a:bodyPr/>
        <a:lstStyle/>
        <a:p>
          <a:endParaRPr lang="en-US"/>
        </a:p>
      </dgm:t>
    </dgm:pt>
    <dgm:pt modelId="{95D0A701-7846-428C-ACFF-0D6A7FA0347F}" type="sibTrans" cxnId="{8DA3A709-7421-4246-89B4-2ECB40360CC6}">
      <dgm:prSet/>
      <dgm:spPr/>
      <dgm:t>
        <a:bodyPr/>
        <a:lstStyle/>
        <a:p>
          <a:endParaRPr lang="en-US"/>
        </a:p>
      </dgm:t>
    </dgm:pt>
    <dgm:pt modelId="{A4520388-B7C3-4EAC-8C13-2A72F85CADDA}">
      <dgm:prSet/>
      <dgm:spPr/>
      <dgm:t>
        <a:bodyPr/>
        <a:lstStyle/>
        <a:p>
          <a:r>
            <a:rPr lang="en-US" b="1" i="0" baseline="0"/>
            <a:t>Variable Output</a:t>
          </a:r>
          <a:r>
            <a:rPr lang="en-US" b="0" i="0" baseline="0"/>
            <a:t>: The power generated depends on the weight and movement of each individual. Variability in steps means inconsistent power output, making it less reliable for continuous power needs.</a:t>
          </a:r>
          <a:endParaRPr lang="en-US"/>
        </a:p>
      </dgm:t>
    </dgm:pt>
    <dgm:pt modelId="{27D46310-1DF2-4765-ABCA-7DF038062FDA}" type="parTrans" cxnId="{FCCEB97E-958D-4948-959D-4F75E790EE66}">
      <dgm:prSet/>
      <dgm:spPr/>
      <dgm:t>
        <a:bodyPr/>
        <a:lstStyle/>
        <a:p>
          <a:endParaRPr lang="en-US"/>
        </a:p>
      </dgm:t>
    </dgm:pt>
    <dgm:pt modelId="{66650C1E-5332-46BC-A6F1-0ABB78088C42}" type="sibTrans" cxnId="{FCCEB97E-958D-4948-959D-4F75E790EE66}">
      <dgm:prSet/>
      <dgm:spPr/>
      <dgm:t>
        <a:bodyPr/>
        <a:lstStyle/>
        <a:p>
          <a:endParaRPr lang="en-US"/>
        </a:p>
      </dgm:t>
    </dgm:pt>
    <dgm:pt modelId="{6F63ACD5-DD8A-437D-8DB8-9742A02D006F}">
      <dgm:prSet/>
      <dgm:spPr/>
      <dgm:t>
        <a:bodyPr/>
        <a:lstStyle/>
        <a:p>
          <a:r>
            <a:rPr lang="en-US" b="1" i="0" baseline="0"/>
            <a:t>Dependency on Foot Traffic</a:t>
          </a:r>
          <a:r>
            <a:rPr lang="en-US" b="0" i="0" baseline="0"/>
            <a:t>: Energy production stops without foot traffic, so it is not a consistent or always-available power source. </a:t>
          </a:r>
          <a:endParaRPr lang="en-US"/>
        </a:p>
      </dgm:t>
    </dgm:pt>
    <dgm:pt modelId="{F86790EB-4E2E-4CC2-82B5-4F3B79C72913}" type="parTrans" cxnId="{C75A1D98-2EF3-49C0-A44F-2E6282163FED}">
      <dgm:prSet/>
      <dgm:spPr/>
      <dgm:t>
        <a:bodyPr/>
        <a:lstStyle/>
        <a:p>
          <a:endParaRPr lang="en-US"/>
        </a:p>
      </dgm:t>
    </dgm:pt>
    <dgm:pt modelId="{5F7852EB-A8CC-49DB-83EE-CD4872BDB760}" type="sibTrans" cxnId="{C75A1D98-2EF3-49C0-A44F-2E6282163FED}">
      <dgm:prSet/>
      <dgm:spPr/>
      <dgm:t>
        <a:bodyPr/>
        <a:lstStyle/>
        <a:p>
          <a:endParaRPr lang="en-US"/>
        </a:p>
      </dgm:t>
    </dgm:pt>
    <dgm:pt modelId="{EB3CF752-7598-49FA-BBAB-C825F67DBB59}" type="pres">
      <dgm:prSet presAssocID="{F1937104-C0F4-4A25-8C0F-CDAB5A979881}" presName="vert0" presStyleCnt="0">
        <dgm:presLayoutVars>
          <dgm:dir/>
          <dgm:animOne val="branch"/>
          <dgm:animLvl val="lvl"/>
        </dgm:presLayoutVars>
      </dgm:prSet>
      <dgm:spPr/>
    </dgm:pt>
    <dgm:pt modelId="{2207404F-E34E-4FB6-ABF9-F2E487A52E6F}" type="pres">
      <dgm:prSet presAssocID="{38691E1A-03BE-4CA8-8078-F35986717F94}" presName="thickLine" presStyleLbl="alignNode1" presStyleIdx="0" presStyleCnt="4"/>
      <dgm:spPr/>
    </dgm:pt>
    <dgm:pt modelId="{1566C485-C614-4FA6-908B-7E6DF342168E}" type="pres">
      <dgm:prSet presAssocID="{38691E1A-03BE-4CA8-8078-F35986717F94}" presName="horz1" presStyleCnt="0"/>
      <dgm:spPr/>
    </dgm:pt>
    <dgm:pt modelId="{8A4ED4E7-032F-472E-8E8D-7A73F12D0917}" type="pres">
      <dgm:prSet presAssocID="{38691E1A-03BE-4CA8-8078-F35986717F94}" presName="tx1" presStyleLbl="revTx" presStyleIdx="0" presStyleCnt="4"/>
      <dgm:spPr/>
    </dgm:pt>
    <dgm:pt modelId="{16491752-B383-4EB5-96F3-AEA9D756CDE2}" type="pres">
      <dgm:prSet presAssocID="{38691E1A-03BE-4CA8-8078-F35986717F94}" presName="vert1" presStyleCnt="0"/>
      <dgm:spPr/>
    </dgm:pt>
    <dgm:pt modelId="{E33592B1-7928-46D0-8E4B-590836E07D2F}" type="pres">
      <dgm:prSet presAssocID="{D4A22A0D-5F21-4A5F-9626-4F4487AB9EB4}" presName="thickLine" presStyleLbl="alignNode1" presStyleIdx="1" presStyleCnt="4"/>
      <dgm:spPr/>
    </dgm:pt>
    <dgm:pt modelId="{DDE73D52-01B0-43D4-A75F-4A5F4DD01421}" type="pres">
      <dgm:prSet presAssocID="{D4A22A0D-5F21-4A5F-9626-4F4487AB9EB4}" presName="horz1" presStyleCnt="0"/>
      <dgm:spPr/>
    </dgm:pt>
    <dgm:pt modelId="{433E1C98-0DC9-4287-B1D3-FFC57983518D}" type="pres">
      <dgm:prSet presAssocID="{D4A22A0D-5F21-4A5F-9626-4F4487AB9EB4}" presName="tx1" presStyleLbl="revTx" presStyleIdx="1" presStyleCnt="4"/>
      <dgm:spPr/>
    </dgm:pt>
    <dgm:pt modelId="{6738051C-6D4E-43BB-91F6-BE9BE36ADE90}" type="pres">
      <dgm:prSet presAssocID="{D4A22A0D-5F21-4A5F-9626-4F4487AB9EB4}" presName="vert1" presStyleCnt="0"/>
      <dgm:spPr/>
    </dgm:pt>
    <dgm:pt modelId="{86A0F38F-B845-46EE-BD3A-796017F310EA}" type="pres">
      <dgm:prSet presAssocID="{A4520388-B7C3-4EAC-8C13-2A72F85CADDA}" presName="thickLine" presStyleLbl="alignNode1" presStyleIdx="2" presStyleCnt="4"/>
      <dgm:spPr/>
    </dgm:pt>
    <dgm:pt modelId="{80B34476-3AD4-447F-84AC-34BD14A0E143}" type="pres">
      <dgm:prSet presAssocID="{A4520388-B7C3-4EAC-8C13-2A72F85CADDA}" presName="horz1" presStyleCnt="0"/>
      <dgm:spPr/>
    </dgm:pt>
    <dgm:pt modelId="{73504D2A-551C-4ADD-8AC7-BC1FF78A5B49}" type="pres">
      <dgm:prSet presAssocID="{A4520388-B7C3-4EAC-8C13-2A72F85CADDA}" presName="tx1" presStyleLbl="revTx" presStyleIdx="2" presStyleCnt="4"/>
      <dgm:spPr/>
    </dgm:pt>
    <dgm:pt modelId="{F52CBE35-86AD-44EF-80DA-CAE24BA6AA5A}" type="pres">
      <dgm:prSet presAssocID="{A4520388-B7C3-4EAC-8C13-2A72F85CADDA}" presName="vert1" presStyleCnt="0"/>
      <dgm:spPr/>
    </dgm:pt>
    <dgm:pt modelId="{9241B569-AB4B-42AD-BDC6-5F6A7652270D}" type="pres">
      <dgm:prSet presAssocID="{6F63ACD5-DD8A-437D-8DB8-9742A02D006F}" presName="thickLine" presStyleLbl="alignNode1" presStyleIdx="3" presStyleCnt="4"/>
      <dgm:spPr/>
    </dgm:pt>
    <dgm:pt modelId="{A5315801-FA62-45CB-8A8D-3E0E4233D693}" type="pres">
      <dgm:prSet presAssocID="{6F63ACD5-DD8A-437D-8DB8-9742A02D006F}" presName="horz1" presStyleCnt="0"/>
      <dgm:spPr/>
    </dgm:pt>
    <dgm:pt modelId="{75788DC5-6559-4DEB-AACF-400201E231F8}" type="pres">
      <dgm:prSet presAssocID="{6F63ACD5-DD8A-437D-8DB8-9742A02D006F}" presName="tx1" presStyleLbl="revTx" presStyleIdx="3" presStyleCnt="4"/>
      <dgm:spPr/>
    </dgm:pt>
    <dgm:pt modelId="{6B263B7A-C8AF-40E1-BA14-5405554D15EF}" type="pres">
      <dgm:prSet presAssocID="{6F63ACD5-DD8A-437D-8DB8-9742A02D006F}" presName="vert1" presStyleCnt="0"/>
      <dgm:spPr/>
    </dgm:pt>
  </dgm:ptLst>
  <dgm:cxnLst>
    <dgm:cxn modelId="{8DA3A709-7421-4246-89B4-2ECB40360CC6}" srcId="{F1937104-C0F4-4A25-8C0F-CDAB5A979881}" destId="{D4A22A0D-5F21-4A5F-9626-4F4487AB9EB4}" srcOrd="1" destOrd="0" parTransId="{754714B6-E096-45FE-92B9-6E9FEF03994F}" sibTransId="{95D0A701-7846-428C-ACFF-0D6A7FA0347F}"/>
    <dgm:cxn modelId="{DD463665-8D78-4564-8530-1735D2F1BC6C}" type="presOf" srcId="{38691E1A-03BE-4CA8-8078-F35986717F94}" destId="{8A4ED4E7-032F-472E-8E8D-7A73F12D0917}" srcOrd="0" destOrd="0" presId="urn:microsoft.com/office/officeart/2008/layout/LinedList"/>
    <dgm:cxn modelId="{E92D3271-9EAA-4840-B4CF-E31472403C6A}" type="presOf" srcId="{D4A22A0D-5F21-4A5F-9626-4F4487AB9EB4}" destId="{433E1C98-0DC9-4287-B1D3-FFC57983518D}" srcOrd="0" destOrd="0" presId="urn:microsoft.com/office/officeart/2008/layout/LinedList"/>
    <dgm:cxn modelId="{A839BD76-7F3D-4369-B326-F5075716F0CB}" type="presOf" srcId="{A4520388-B7C3-4EAC-8C13-2A72F85CADDA}" destId="{73504D2A-551C-4ADD-8AC7-BC1FF78A5B49}" srcOrd="0" destOrd="0" presId="urn:microsoft.com/office/officeart/2008/layout/LinedList"/>
    <dgm:cxn modelId="{FCCEB97E-958D-4948-959D-4F75E790EE66}" srcId="{F1937104-C0F4-4A25-8C0F-CDAB5A979881}" destId="{A4520388-B7C3-4EAC-8C13-2A72F85CADDA}" srcOrd="2" destOrd="0" parTransId="{27D46310-1DF2-4765-ABCA-7DF038062FDA}" sibTransId="{66650C1E-5332-46BC-A6F1-0ABB78088C42}"/>
    <dgm:cxn modelId="{C75A1D98-2EF3-49C0-A44F-2E6282163FED}" srcId="{F1937104-C0F4-4A25-8C0F-CDAB5A979881}" destId="{6F63ACD5-DD8A-437D-8DB8-9742A02D006F}" srcOrd="3" destOrd="0" parTransId="{F86790EB-4E2E-4CC2-82B5-4F3B79C72913}" sibTransId="{5F7852EB-A8CC-49DB-83EE-CD4872BDB760}"/>
    <dgm:cxn modelId="{98014FA3-060D-48A7-B825-3C85A286B14F}" srcId="{F1937104-C0F4-4A25-8C0F-CDAB5A979881}" destId="{38691E1A-03BE-4CA8-8078-F35986717F94}" srcOrd="0" destOrd="0" parTransId="{A2A145B4-850A-455C-93B3-4036E507B8B8}" sibTransId="{5320B202-567D-49FA-9F62-52C95B9C271B}"/>
    <dgm:cxn modelId="{AB3794BD-B387-463B-95B7-3A22C350F160}" type="presOf" srcId="{6F63ACD5-DD8A-437D-8DB8-9742A02D006F}" destId="{75788DC5-6559-4DEB-AACF-400201E231F8}" srcOrd="0" destOrd="0" presId="urn:microsoft.com/office/officeart/2008/layout/LinedList"/>
    <dgm:cxn modelId="{35DA23FE-A8B9-4B44-90A1-01C26CB3F840}" type="presOf" srcId="{F1937104-C0F4-4A25-8C0F-CDAB5A979881}" destId="{EB3CF752-7598-49FA-BBAB-C825F67DBB59}" srcOrd="0" destOrd="0" presId="urn:microsoft.com/office/officeart/2008/layout/LinedList"/>
    <dgm:cxn modelId="{CBB3CAD7-A9D2-460D-8FE3-CF529091F963}" type="presParOf" srcId="{EB3CF752-7598-49FA-BBAB-C825F67DBB59}" destId="{2207404F-E34E-4FB6-ABF9-F2E487A52E6F}" srcOrd="0" destOrd="0" presId="urn:microsoft.com/office/officeart/2008/layout/LinedList"/>
    <dgm:cxn modelId="{650C2FD4-0FC5-4252-B6D3-2A4E4DBCA472}" type="presParOf" srcId="{EB3CF752-7598-49FA-BBAB-C825F67DBB59}" destId="{1566C485-C614-4FA6-908B-7E6DF342168E}" srcOrd="1" destOrd="0" presId="urn:microsoft.com/office/officeart/2008/layout/LinedList"/>
    <dgm:cxn modelId="{C003E57F-B55A-4F08-AEBB-7108C128E350}" type="presParOf" srcId="{1566C485-C614-4FA6-908B-7E6DF342168E}" destId="{8A4ED4E7-032F-472E-8E8D-7A73F12D0917}" srcOrd="0" destOrd="0" presId="urn:microsoft.com/office/officeart/2008/layout/LinedList"/>
    <dgm:cxn modelId="{B910CC59-B56D-407A-A116-60A881FA6216}" type="presParOf" srcId="{1566C485-C614-4FA6-908B-7E6DF342168E}" destId="{16491752-B383-4EB5-96F3-AEA9D756CDE2}" srcOrd="1" destOrd="0" presId="urn:microsoft.com/office/officeart/2008/layout/LinedList"/>
    <dgm:cxn modelId="{A12004C5-EB40-4BBA-AF2F-776869EF60B9}" type="presParOf" srcId="{EB3CF752-7598-49FA-BBAB-C825F67DBB59}" destId="{E33592B1-7928-46D0-8E4B-590836E07D2F}" srcOrd="2" destOrd="0" presId="urn:microsoft.com/office/officeart/2008/layout/LinedList"/>
    <dgm:cxn modelId="{1303885D-B9C5-4D50-8F00-4844C3F0368B}" type="presParOf" srcId="{EB3CF752-7598-49FA-BBAB-C825F67DBB59}" destId="{DDE73D52-01B0-43D4-A75F-4A5F4DD01421}" srcOrd="3" destOrd="0" presId="urn:microsoft.com/office/officeart/2008/layout/LinedList"/>
    <dgm:cxn modelId="{A299D40D-150C-4E39-A752-3FA98E23198F}" type="presParOf" srcId="{DDE73D52-01B0-43D4-A75F-4A5F4DD01421}" destId="{433E1C98-0DC9-4287-B1D3-FFC57983518D}" srcOrd="0" destOrd="0" presId="urn:microsoft.com/office/officeart/2008/layout/LinedList"/>
    <dgm:cxn modelId="{7E09E082-831F-4118-8D4D-681AA9094E65}" type="presParOf" srcId="{DDE73D52-01B0-43D4-A75F-4A5F4DD01421}" destId="{6738051C-6D4E-43BB-91F6-BE9BE36ADE90}" srcOrd="1" destOrd="0" presId="urn:microsoft.com/office/officeart/2008/layout/LinedList"/>
    <dgm:cxn modelId="{BD903C2C-712B-4108-B91D-D043EDD38974}" type="presParOf" srcId="{EB3CF752-7598-49FA-BBAB-C825F67DBB59}" destId="{86A0F38F-B845-46EE-BD3A-796017F310EA}" srcOrd="4" destOrd="0" presId="urn:microsoft.com/office/officeart/2008/layout/LinedList"/>
    <dgm:cxn modelId="{E81A5864-7425-4DD4-B4B8-5461453635A3}" type="presParOf" srcId="{EB3CF752-7598-49FA-BBAB-C825F67DBB59}" destId="{80B34476-3AD4-447F-84AC-34BD14A0E143}" srcOrd="5" destOrd="0" presId="urn:microsoft.com/office/officeart/2008/layout/LinedList"/>
    <dgm:cxn modelId="{0832B33D-3791-4A92-8807-FB68C93A08FA}" type="presParOf" srcId="{80B34476-3AD4-447F-84AC-34BD14A0E143}" destId="{73504D2A-551C-4ADD-8AC7-BC1FF78A5B49}" srcOrd="0" destOrd="0" presId="urn:microsoft.com/office/officeart/2008/layout/LinedList"/>
    <dgm:cxn modelId="{F1D71042-D11B-4858-8B73-4DC17CCEB41B}" type="presParOf" srcId="{80B34476-3AD4-447F-84AC-34BD14A0E143}" destId="{F52CBE35-86AD-44EF-80DA-CAE24BA6AA5A}" srcOrd="1" destOrd="0" presId="urn:microsoft.com/office/officeart/2008/layout/LinedList"/>
    <dgm:cxn modelId="{3AB5B017-612C-43EC-9995-5CF9A76F4A6D}" type="presParOf" srcId="{EB3CF752-7598-49FA-BBAB-C825F67DBB59}" destId="{9241B569-AB4B-42AD-BDC6-5F6A7652270D}" srcOrd="6" destOrd="0" presId="urn:microsoft.com/office/officeart/2008/layout/LinedList"/>
    <dgm:cxn modelId="{B75C02F1-00E1-4B40-AA6D-EFFF2AB20537}" type="presParOf" srcId="{EB3CF752-7598-49FA-BBAB-C825F67DBB59}" destId="{A5315801-FA62-45CB-8A8D-3E0E4233D693}" srcOrd="7" destOrd="0" presId="urn:microsoft.com/office/officeart/2008/layout/LinedList"/>
    <dgm:cxn modelId="{46771E7C-DFBF-479C-8465-ACB923B29FE8}" type="presParOf" srcId="{A5315801-FA62-45CB-8A8D-3E0E4233D693}" destId="{75788DC5-6559-4DEB-AACF-400201E231F8}" srcOrd="0" destOrd="0" presId="urn:microsoft.com/office/officeart/2008/layout/LinedList"/>
    <dgm:cxn modelId="{6B1B138E-A9DE-4303-8152-D852ECF13090}" type="presParOf" srcId="{A5315801-FA62-45CB-8A8D-3E0E4233D693}" destId="{6B263B7A-C8AF-40E1-BA14-5405554D15E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48F10D-5D08-4763-8F6D-D02F979DADD4}"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B9A9F12C-FD11-433F-A284-91BAA45AD4F3}">
      <dgm:prSet/>
      <dgm:spPr/>
      <dgm:t>
        <a:bodyPr/>
        <a:lstStyle/>
        <a:p>
          <a:r>
            <a:rPr lang="en-US" b="1" i="0" baseline="0"/>
            <a:t>Unsuitable for High-Power Applications</a:t>
          </a:r>
          <a:r>
            <a:rPr lang="en-US" b="0" i="0" baseline="0"/>
            <a:t>: Footstep power generation is not ideal for high-energy applications, such as powering machinery or large electronic systems, due to its low energy output.</a:t>
          </a:r>
          <a:endParaRPr lang="en-US"/>
        </a:p>
      </dgm:t>
    </dgm:pt>
    <dgm:pt modelId="{DB27C943-398C-4DB0-87AF-A96D95371135}" type="parTrans" cxnId="{398F074B-805F-4B94-8502-63A8EC715D38}">
      <dgm:prSet/>
      <dgm:spPr/>
      <dgm:t>
        <a:bodyPr/>
        <a:lstStyle/>
        <a:p>
          <a:endParaRPr lang="en-US"/>
        </a:p>
      </dgm:t>
    </dgm:pt>
    <dgm:pt modelId="{B33477FE-FFFD-47E8-BF54-B118DBACD766}" type="sibTrans" cxnId="{398F074B-805F-4B94-8502-63A8EC715D38}">
      <dgm:prSet phldrT="01" phldr="0"/>
      <dgm:spPr/>
      <dgm:t>
        <a:bodyPr/>
        <a:lstStyle/>
        <a:p>
          <a:r>
            <a:rPr lang="en-US"/>
            <a:t>01</a:t>
          </a:r>
        </a:p>
      </dgm:t>
    </dgm:pt>
    <dgm:pt modelId="{8C442879-E463-412D-80C7-FA62DAE9F690}">
      <dgm:prSet/>
      <dgm:spPr/>
      <dgm:t>
        <a:bodyPr/>
        <a:lstStyle/>
        <a:p>
          <a:r>
            <a:rPr lang="en-US" b="1" i="0" baseline="0"/>
            <a:t>Energy Loss in Storage and Conversion</a:t>
          </a:r>
          <a:r>
            <a:rPr lang="en-US" b="0" i="0" baseline="0"/>
            <a:t>: Some energy is lost during conversion (AC to DC) and storage, reducing overall efficiency.</a:t>
          </a:r>
          <a:endParaRPr lang="en-US"/>
        </a:p>
      </dgm:t>
    </dgm:pt>
    <dgm:pt modelId="{A81B9396-CD72-4FE8-B993-C5B51066D4F8}" type="parTrans" cxnId="{F66716B6-D18E-4249-8EDE-0DE5A2D67D9F}">
      <dgm:prSet/>
      <dgm:spPr/>
      <dgm:t>
        <a:bodyPr/>
        <a:lstStyle/>
        <a:p>
          <a:endParaRPr lang="en-US"/>
        </a:p>
      </dgm:t>
    </dgm:pt>
    <dgm:pt modelId="{0A11CCDB-41E5-44FF-B158-4253F2856C34}" type="sibTrans" cxnId="{F66716B6-D18E-4249-8EDE-0DE5A2D67D9F}">
      <dgm:prSet phldrT="02" phldr="0"/>
      <dgm:spPr/>
      <dgm:t>
        <a:bodyPr/>
        <a:lstStyle/>
        <a:p>
          <a:r>
            <a:rPr lang="en-US"/>
            <a:t>02</a:t>
          </a:r>
        </a:p>
      </dgm:t>
    </dgm:pt>
    <dgm:pt modelId="{09EBEAB1-BF4F-48F5-A2B5-B51B823B91ED}">
      <dgm:prSet/>
      <dgm:spPr/>
      <dgm:t>
        <a:bodyPr/>
        <a:lstStyle/>
        <a:p>
          <a:r>
            <a:rPr lang="en-US" b="1" i="0" baseline="0"/>
            <a:t>Limited Lifetime of Piezoelectric Materials</a:t>
          </a:r>
          <a:r>
            <a:rPr lang="en-US" b="0" i="0" baseline="0"/>
            <a:t>: Although durable, piezoelectric materials can degrade over time, especially if subjected to continuous high pressure, leading to a gradual decline in energy production.</a:t>
          </a:r>
          <a:endParaRPr lang="en-US"/>
        </a:p>
      </dgm:t>
    </dgm:pt>
    <dgm:pt modelId="{B50F8184-40B5-47DF-BDEE-7B7A5AA6E114}" type="parTrans" cxnId="{A5F22D5F-B563-4BA3-9720-0DCFED087617}">
      <dgm:prSet/>
      <dgm:spPr/>
      <dgm:t>
        <a:bodyPr/>
        <a:lstStyle/>
        <a:p>
          <a:endParaRPr lang="en-US"/>
        </a:p>
      </dgm:t>
    </dgm:pt>
    <dgm:pt modelId="{DC0F0ED7-0263-4EA2-9DB9-8C0F3054BC53}" type="sibTrans" cxnId="{A5F22D5F-B563-4BA3-9720-0DCFED087617}">
      <dgm:prSet phldrT="03" phldr="0"/>
      <dgm:spPr/>
      <dgm:t>
        <a:bodyPr/>
        <a:lstStyle/>
        <a:p>
          <a:r>
            <a:rPr lang="en-US"/>
            <a:t>03</a:t>
          </a:r>
        </a:p>
      </dgm:t>
    </dgm:pt>
    <dgm:pt modelId="{FEFBC67D-83BB-475A-9213-E7F79E8555A3}">
      <dgm:prSet/>
      <dgm:spPr/>
      <dgm:t>
        <a:bodyPr/>
        <a:lstStyle/>
        <a:p>
          <a:r>
            <a:rPr lang="en-US" b="1" i="0" baseline="0"/>
            <a:t>Dependency on Environmental Factors</a:t>
          </a:r>
          <a:r>
            <a:rPr lang="en-US" b="0" i="0" baseline="0"/>
            <a:t>: Changes in environmental conditions, like extreme temperatures, can impact the performance of piezoelectric materials, potentially reducing efficiency. </a:t>
          </a:r>
          <a:endParaRPr lang="en-US"/>
        </a:p>
      </dgm:t>
    </dgm:pt>
    <dgm:pt modelId="{8B890BC1-C5AA-4553-AF8A-D96F20C85C5A}" type="parTrans" cxnId="{65CD8AEB-2E92-418D-90BC-8E4497139786}">
      <dgm:prSet/>
      <dgm:spPr/>
      <dgm:t>
        <a:bodyPr/>
        <a:lstStyle/>
        <a:p>
          <a:endParaRPr lang="en-US"/>
        </a:p>
      </dgm:t>
    </dgm:pt>
    <dgm:pt modelId="{C17F45BE-7B04-4C25-A827-CC030A0B6FFE}" type="sibTrans" cxnId="{65CD8AEB-2E92-418D-90BC-8E4497139786}">
      <dgm:prSet phldrT="04" phldr="0"/>
      <dgm:spPr/>
      <dgm:t>
        <a:bodyPr/>
        <a:lstStyle/>
        <a:p>
          <a:r>
            <a:rPr lang="en-US"/>
            <a:t>04</a:t>
          </a:r>
        </a:p>
      </dgm:t>
    </dgm:pt>
    <dgm:pt modelId="{A42B29E8-38B4-47CE-A80D-AFFA28980F55}" type="pres">
      <dgm:prSet presAssocID="{DB48F10D-5D08-4763-8F6D-D02F979DADD4}" presName="Name0" presStyleCnt="0">
        <dgm:presLayoutVars>
          <dgm:animLvl val="lvl"/>
          <dgm:resizeHandles val="exact"/>
        </dgm:presLayoutVars>
      </dgm:prSet>
      <dgm:spPr/>
    </dgm:pt>
    <dgm:pt modelId="{7B1C52BB-A462-4497-9F5C-23DE0B5F65BC}" type="pres">
      <dgm:prSet presAssocID="{B9A9F12C-FD11-433F-A284-91BAA45AD4F3}" presName="compositeNode" presStyleCnt="0">
        <dgm:presLayoutVars>
          <dgm:bulletEnabled val="1"/>
        </dgm:presLayoutVars>
      </dgm:prSet>
      <dgm:spPr/>
    </dgm:pt>
    <dgm:pt modelId="{57AB7076-3E1F-4B7E-B20F-32C1077BB862}" type="pres">
      <dgm:prSet presAssocID="{B9A9F12C-FD11-433F-A284-91BAA45AD4F3}" presName="bgRect" presStyleLbl="alignNode1" presStyleIdx="0" presStyleCnt="4"/>
      <dgm:spPr/>
    </dgm:pt>
    <dgm:pt modelId="{8ED53C38-D340-49DC-B5E8-12A7FDC892D4}" type="pres">
      <dgm:prSet presAssocID="{B33477FE-FFFD-47E8-BF54-B118DBACD766}" presName="sibTransNodeRect" presStyleLbl="alignNode1" presStyleIdx="0" presStyleCnt="4">
        <dgm:presLayoutVars>
          <dgm:chMax val="0"/>
          <dgm:bulletEnabled val="1"/>
        </dgm:presLayoutVars>
      </dgm:prSet>
      <dgm:spPr/>
    </dgm:pt>
    <dgm:pt modelId="{9910FA93-8504-436F-911B-73AE5F5B227E}" type="pres">
      <dgm:prSet presAssocID="{B9A9F12C-FD11-433F-A284-91BAA45AD4F3}" presName="nodeRect" presStyleLbl="alignNode1" presStyleIdx="0" presStyleCnt="4">
        <dgm:presLayoutVars>
          <dgm:bulletEnabled val="1"/>
        </dgm:presLayoutVars>
      </dgm:prSet>
      <dgm:spPr/>
    </dgm:pt>
    <dgm:pt modelId="{A4948FC9-3898-4C14-9419-9ED7A35DFC8F}" type="pres">
      <dgm:prSet presAssocID="{B33477FE-FFFD-47E8-BF54-B118DBACD766}" presName="sibTrans" presStyleCnt="0"/>
      <dgm:spPr/>
    </dgm:pt>
    <dgm:pt modelId="{06920573-C7D6-4CE7-8EC2-C799527C1DE4}" type="pres">
      <dgm:prSet presAssocID="{8C442879-E463-412D-80C7-FA62DAE9F690}" presName="compositeNode" presStyleCnt="0">
        <dgm:presLayoutVars>
          <dgm:bulletEnabled val="1"/>
        </dgm:presLayoutVars>
      </dgm:prSet>
      <dgm:spPr/>
    </dgm:pt>
    <dgm:pt modelId="{5E6145A7-81E5-42B3-856C-F3552DCB82E1}" type="pres">
      <dgm:prSet presAssocID="{8C442879-E463-412D-80C7-FA62DAE9F690}" presName="bgRect" presStyleLbl="alignNode1" presStyleIdx="1" presStyleCnt="4"/>
      <dgm:spPr/>
    </dgm:pt>
    <dgm:pt modelId="{6DF5CA24-161A-47E0-BFB4-F6F41B0B6A80}" type="pres">
      <dgm:prSet presAssocID="{0A11CCDB-41E5-44FF-B158-4253F2856C34}" presName="sibTransNodeRect" presStyleLbl="alignNode1" presStyleIdx="1" presStyleCnt="4">
        <dgm:presLayoutVars>
          <dgm:chMax val="0"/>
          <dgm:bulletEnabled val="1"/>
        </dgm:presLayoutVars>
      </dgm:prSet>
      <dgm:spPr/>
    </dgm:pt>
    <dgm:pt modelId="{94D061A5-8501-47A5-B4CC-BF462DA318B1}" type="pres">
      <dgm:prSet presAssocID="{8C442879-E463-412D-80C7-FA62DAE9F690}" presName="nodeRect" presStyleLbl="alignNode1" presStyleIdx="1" presStyleCnt="4">
        <dgm:presLayoutVars>
          <dgm:bulletEnabled val="1"/>
        </dgm:presLayoutVars>
      </dgm:prSet>
      <dgm:spPr/>
    </dgm:pt>
    <dgm:pt modelId="{599161EE-420B-4B51-B5B6-EC6158AC337E}" type="pres">
      <dgm:prSet presAssocID="{0A11CCDB-41E5-44FF-B158-4253F2856C34}" presName="sibTrans" presStyleCnt="0"/>
      <dgm:spPr/>
    </dgm:pt>
    <dgm:pt modelId="{1585D014-FD25-4799-8D27-32B9158FCDF4}" type="pres">
      <dgm:prSet presAssocID="{09EBEAB1-BF4F-48F5-A2B5-B51B823B91ED}" presName="compositeNode" presStyleCnt="0">
        <dgm:presLayoutVars>
          <dgm:bulletEnabled val="1"/>
        </dgm:presLayoutVars>
      </dgm:prSet>
      <dgm:spPr/>
    </dgm:pt>
    <dgm:pt modelId="{A4E5F528-1E0E-4B88-BB60-0B9EE983A09F}" type="pres">
      <dgm:prSet presAssocID="{09EBEAB1-BF4F-48F5-A2B5-B51B823B91ED}" presName="bgRect" presStyleLbl="alignNode1" presStyleIdx="2" presStyleCnt="4"/>
      <dgm:spPr/>
    </dgm:pt>
    <dgm:pt modelId="{741665A0-5899-4BFB-A491-4DF9FC23440D}" type="pres">
      <dgm:prSet presAssocID="{DC0F0ED7-0263-4EA2-9DB9-8C0F3054BC53}" presName="sibTransNodeRect" presStyleLbl="alignNode1" presStyleIdx="2" presStyleCnt="4">
        <dgm:presLayoutVars>
          <dgm:chMax val="0"/>
          <dgm:bulletEnabled val="1"/>
        </dgm:presLayoutVars>
      </dgm:prSet>
      <dgm:spPr/>
    </dgm:pt>
    <dgm:pt modelId="{3A8EA9BA-A420-42E2-93A3-8F7775EAA329}" type="pres">
      <dgm:prSet presAssocID="{09EBEAB1-BF4F-48F5-A2B5-B51B823B91ED}" presName="nodeRect" presStyleLbl="alignNode1" presStyleIdx="2" presStyleCnt="4">
        <dgm:presLayoutVars>
          <dgm:bulletEnabled val="1"/>
        </dgm:presLayoutVars>
      </dgm:prSet>
      <dgm:spPr/>
    </dgm:pt>
    <dgm:pt modelId="{C63073BD-FFA8-473B-8EED-84DAE9E510CE}" type="pres">
      <dgm:prSet presAssocID="{DC0F0ED7-0263-4EA2-9DB9-8C0F3054BC53}" presName="sibTrans" presStyleCnt="0"/>
      <dgm:spPr/>
    </dgm:pt>
    <dgm:pt modelId="{98EF5385-F37F-4932-8370-D3D169F1A5EC}" type="pres">
      <dgm:prSet presAssocID="{FEFBC67D-83BB-475A-9213-E7F79E8555A3}" presName="compositeNode" presStyleCnt="0">
        <dgm:presLayoutVars>
          <dgm:bulletEnabled val="1"/>
        </dgm:presLayoutVars>
      </dgm:prSet>
      <dgm:spPr/>
    </dgm:pt>
    <dgm:pt modelId="{DB608D63-EE1A-4BCA-A3F2-87FC61E0F7E5}" type="pres">
      <dgm:prSet presAssocID="{FEFBC67D-83BB-475A-9213-E7F79E8555A3}" presName="bgRect" presStyleLbl="alignNode1" presStyleIdx="3" presStyleCnt="4"/>
      <dgm:spPr/>
    </dgm:pt>
    <dgm:pt modelId="{79163F75-152F-4363-9E46-48A4B01D6B85}" type="pres">
      <dgm:prSet presAssocID="{C17F45BE-7B04-4C25-A827-CC030A0B6FFE}" presName="sibTransNodeRect" presStyleLbl="alignNode1" presStyleIdx="3" presStyleCnt="4">
        <dgm:presLayoutVars>
          <dgm:chMax val="0"/>
          <dgm:bulletEnabled val="1"/>
        </dgm:presLayoutVars>
      </dgm:prSet>
      <dgm:spPr/>
    </dgm:pt>
    <dgm:pt modelId="{F338F9C1-E795-487B-90FC-1EB5458EEB9F}" type="pres">
      <dgm:prSet presAssocID="{FEFBC67D-83BB-475A-9213-E7F79E8555A3}" presName="nodeRect" presStyleLbl="alignNode1" presStyleIdx="3" presStyleCnt="4">
        <dgm:presLayoutVars>
          <dgm:bulletEnabled val="1"/>
        </dgm:presLayoutVars>
      </dgm:prSet>
      <dgm:spPr/>
    </dgm:pt>
  </dgm:ptLst>
  <dgm:cxnLst>
    <dgm:cxn modelId="{283B7309-3D0F-4315-93D9-E73250714B16}" type="presOf" srcId="{8C442879-E463-412D-80C7-FA62DAE9F690}" destId="{94D061A5-8501-47A5-B4CC-BF462DA318B1}" srcOrd="1" destOrd="0" presId="urn:microsoft.com/office/officeart/2016/7/layout/LinearBlockProcessNumbered"/>
    <dgm:cxn modelId="{B9005B3B-EC8D-4697-A430-C127BE599F0E}" type="presOf" srcId="{B9A9F12C-FD11-433F-A284-91BAA45AD4F3}" destId="{9910FA93-8504-436F-911B-73AE5F5B227E}" srcOrd="1" destOrd="0" presId="urn:microsoft.com/office/officeart/2016/7/layout/LinearBlockProcessNumbered"/>
    <dgm:cxn modelId="{A5F22D5F-B563-4BA3-9720-0DCFED087617}" srcId="{DB48F10D-5D08-4763-8F6D-D02F979DADD4}" destId="{09EBEAB1-BF4F-48F5-A2B5-B51B823B91ED}" srcOrd="2" destOrd="0" parTransId="{B50F8184-40B5-47DF-BDEE-7B7A5AA6E114}" sibTransId="{DC0F0ED7-0263-4EA2-9DB9-8C0F3054BC53}"/>
    <dgm:cxn modelId="{398F074B-805F-4B94-8502-63A8EC715D38}" srcId="{DB48F10D-5D08-4763-8F6D-D02F979DADD4}" destId="{B9A9F12C-FD11-433F-A284-91BAA45AD4F3}" srcOrd="0" destOrd="0" parTransId="{DB27C943-398C-4DB0-87AF-A96D95371135}" sibTransId="{B33477FE-FFFD-47E8-BF54-B118DBACD766}"/>
    <dgm:cxn modelId="{6B3A7B4E-383C-4AE3-B7BC-BD46F1C59DFB}" type="presOf" srcId="{B33477FE-FFFD-47E8-BF54-B118DBACD766}" destId="{8ED53C38-D340-49DC-B5E8-12A7FDC892D4}" srcOrd="0" destOrd="0" presId="urn:microsoft.com/office/officeart/2016/7/layout/LinearBlockProcessNumbered"/>
    <dgm:cxn modelId="{547EAE73-B023-4473-9555-52B8349BDC24}" type="presOf" srcId="{FEFBC67D-83BB-475A-9213-E7F79E8555A3}" destId="{F338F9C1-E795-487B-90FC-1EB5458EEB9F}" srcOrd="1" destOrd="0" presId="urn:microsoft.com/office/officeart/2016/7/layout/LinearBlockProcessNumbered"/>
    <dgm:cxn modelId="{24F9DE78-29D8-4FFF-9CEA-F102775C26BF}" type="presOf" srcId="{B9A9F12C-FD11-433F-A284-91BAA45AD4F3}" destId="{57AB7076-3E1F-4B7E-B20F-32C1077BB862}" srcOrd="0" destOrd="0" presId="urn:microsoft.com/office/officeart/2016/7/layout/LinearBlockProcessNumbered"/>
    <dgm:cxn modelId="{8824637A-F40C-4A6D-81D3-B577A357FD64}" type="presOf" srcId="{C17F45BE-7B04-4C25-A827-CC030A0B6FFE}" destId="{79163F75-152F-4363-9E46-48A4B01D6B85}" srcOrd="0" destOrd="0" presId="urn:microsoft.com/office/officeart/2016/7/layout/LinearBlockProcessNumbered"/>
    <dgm:cxn modelId="{0AEBBC7B-AD56-412C-8E39-ED0A0A29087B}" type="presOf" srcId="{09EBEAB1-BF4F-48F5-A2B5-B51B823B91ED}" destId="{A4E5F528-1E0E-4B88-BB60-0B9EE983A09F}" srcOrd="0" destOrd="0" presId="urn:microsoft.com/office/officeart/2016/7/layout/LinearBlockProcessNumbered"/>
    <dgm:cxn modelId="{45D9A082-E3D2-4D84-B5C9-6345CA314D5A}" type="presOf" srcId="{8C442879-E463-412D-80C7-FA62DAE9F690}" destId="{5E6145A7-81E5-42B3-856C-F3552DCB82E1}" srcOrd="0" destOrd="0" presId="urn:microsoft.com/office/officeart/2016/7/layout/LinearBlockProcessNumbered"/>
    <dgm:cxn modelId="{CFDA79A2-B90B-4E9C-9FF4-025ED3F045DE}" type="presOf" srcId="{0A11CCDB-41E5-44FF-B158-4253F2856C34}" destId="{6DF5CA24-161A-47E0-BFB4-F6F41B0B6A80}" srcOrd="0" destOrd="0" presId="urn:microsoft.com/office/officeart/2016/7/layout/LinearBlockProcessNumbered"/>
    <dgm:cxn modelId="{553DA8B1-5C2E-4982-B774-CD79D3F82C22}" type="presOf" srcId="{09EBEAB1-BF4F-48F5-A2B5-B51B823B91ED}" destId="{3A8EA9BA-A420-42E2-93A3-8F7775EAA329}" srcOrd="1" destOrd="0" presId="urn:microsoft.com/office/officeart/2016/7/layout/LinearBlockProcessNumbered"/>
    <dgm:cxn modelId="{F66716B6-D18E-4249-8EDE-0DE5A2D67D9F}" srcId="{DB48F10D-5D08-4763-8F6D-D02F979DADD4}" destId="{8C442879-E463-412D-80C7-FA62DAE9F690}" srcOrd="1" destOrd="0" parTransId="{A81B9396-CD72-4FE8-B993-C5B51066D4F8}" sibTransId="{0A11CCDB-41E5-44FF-B158-4253F2856C34}"/>
    <dgm:cxn modelId="{65CD8AEB-2E92-418D-90BC-8E4497139786}" srcId="{DB48F10D-5D08-4763-8F6D-D02F979DADD4}" destId="{FEFBC67D-83BB-475A-9213-E7F79E8555A3}" srcOrd="3" destOrd="0" parTransId="{8B890BC1-C5AA-4553-AF8A-D96F20C85C5A}" sibTransId="{C17F45BE-7B04-4C25-A827-CC030A0B6FFE}"/>
    <dgm:cxn modelId="{DC4260EC-CAB6-4162-8DFC-73F545ECBD1F}" type="presOf" srcId="{FEFBC67D-83BB-475A-9213-E7F79E8555A3}" destId="{DB608D63-EE1A-4BCA-A3F2-87FC61E0F7E5}" srcOrd="0" destOrd="0" presId="urn:microsoft.com/office/officeart/2016/7/layout/LinearBlockProcessNumbered"/>
    <dgm:cxn modelId="{5CE85DF9-1388-40AA-91CE-F1541214C25E}" type="presOf" srcId="{DB48F10D-5D08-4763-8F6D-D02F979DADD4}" destId="{A42B29E8-38B4-47CE-A80D-AFFA28980F55}" srcOrd="0" destOrd="0" presId="urn:microsoft.com/office/officeart/2016/7/layout/LinearBlockProcessNumbered"/>
    <dgm:cxn modelId="{3EF13BFC-90A0-442B-A41C-E6DF43062504}" type="presOf" srcId="{DC0F0ED7-0263-4EA2-9DB9-8C0F3054BC53}" destId="{741665A0-5899-4BFB-A491-4DF9FC23440D}" srcOrd="0" destOrd="0" presId="urn:microsoft.com/office/officeart/2016/7/layout/LinearBlockProcessNumbered"/>
    <dgm:cxn modelId="{9E9B3446-B8A5-49C2-96FC-EBA90BFD04C4}" type="presParOf" srcId="{A42B29E8-38B4-47CE-A80D-AFFA28980F55}" destId="{7B1C52BB-A462-4497-9F5C-23DE0B5F65BC}" srcOrd="0" destOrd="0" presId="urn:microsoft.com/office/officeart/2016/7/layout/LinearBlockProcessNumbered"/>
    <dgm:cxn modelId="{B9E9D2D0-15C2-4E18-AD2A-7749C69F91C3}" type="presParOf" srcId="{7B1C52BB-A462-4497-9F5C-23DE0B5F65BC}" destId="{57AB7076-3E1F-4B7E-B20F-32C1077BB862}" srcOrd="0" destOrd="0" presId="urn:microsoft.com/office/officeart/2016/7/layout/LinearBlockProcessNumbered"/>
    <dgm:cxn modelId="{5E05F059-59D4-4E30-90C8-BE4513ED8DBA}" type="presParOf" srcId="{7B1C52BB-A462-4497-9F5C-23DE0B5F65BC}" destId="{8ED53C38-D340-49DC-B5E8-12A7FDC892D4}" srcOrd="1" destOrd="0" presId="urn:microsoft.com/office/officeart/2016/7/layout/LinearBlockProcessNumbered"/>
    <dgm:cxn modelId="{7E3490E6-D037-4E14-BAA7-A6810D190619}" type="presParOf" srcId="{7B1C52BB-A462-4497-9F5C-23DE0B5F65BC}" destId="{9910FA93-8504-436F-911B-73AE5F5B227E}" srcOrd="2" destOrd="0" presId="urn:microsoft.com/office/officeart/2016/7/layout/LinearBlockProcessNumbered"/>
    <dgm:cxn modelId="{D9D78D60-9F25-492A-B637-75062A174317}" type="presParOf" srcId="{A42B29E8-38B4-47CE-A80D-AFFA28980F55}" destId="{A4948FC9-3898-4C14-9419-9ED7A35DFC8F}" srcOrd="1" destOrd="0" presId="urn:microsoft.com/office/officeart/2016/7/layout/LinearBlockProcessNumbered"/>
    <dgm:cxn modelId="{56C9A673-0C25-47AD-A83A-1BDCF959C4DF}" type="presParOf" srcId="{A42B29E8-38B4-47CE-A80D-AFFA28980F55}" destId="{06920573-C7D6-4CE7-8EC2-C799527C1DE4}" srcOrd="2" destOrd="0" presId="urn:microsoft.com/office/officeart/2016/7/layout/LinearBlockProcessNumbered"/>
    <dgm:cxn modelId="{74129E32-B40C-4CA6-812E-DB722806E428}" type="presParOf" srcId="{06920573-C7D6-4CE7-8EC2-C799527C1DE4}" destId="{5E6145A7-81E5-42B3-856C-F3552DCB82E1}" srcOrd="0" destOrd="0" presId="urn:microsoft.com/office/officeart/2016/7/layout/LinearBlockProcessNumbered"/>
    <dgm:cxn modelId="{1F2600AD-2EE8-4354-A887-34144947C63E}" type="presParOf" srcId="{06920573-C7D6-4CE7-8EC2-C799527C1DE4}" destId="{6DF5CA24-161A-47E0-BFB4-F6F41B0B6A80}" srcOrd="1" destOrd="0" presId="urn:microsoft.com/office/officeart/2016/7/layout/LinearBlockProcessNumbered"/>
    <dgm:cxn modelId="{BEBDC261-1072-4A5D-96B8-0655365FDD1A}" type="presParOf" srcId="{06920573-C7D6-4CE7-8EC2-C799527C1DE4}" destId="{94D061A5-8501-47A5-B4CC-BF462DA318B1}" srcOrd="2" destOrd="0" presId="urn:microsoft.com/office/officeart/2016/7/layout/LinearBlockProcessNumbered"/>
    <dgm:cxn modelId="{4060D6F9-0D49-49E9-B242-2BB305E8BA1D}" type="presParOf" srcId="{A42B29E8-38B4-47CE-A80D-AFFA28980F55}" destId="{599161EE-420B-4B51-B5B6-EC6158AC337E}" srcOrd="3" destOrd="0" presId="urn:microsoft.com/office/officeart/2016/7/layout/LinearBlockProcessNumbered"/>
    <dgm:cxn modelId="{C27D221E-2B6E-4E91-8DE3-C54663F8C23A}" type="presParOf" srcId="{A42B29E8-38B4-47CE-A80D-AFFA28980F55}" destId="{1585D014-FD25-4799-8D27-32B9158FCDF4}" srcOrd="4" destOrd="0" presId="urn:microsoft.com/office/officeart/2016/7/layout/LinearBlockProcessNumbered"/>
    <dgm:cxn modelId="{F2FE8F9E-E490-4F2F-ABDD-175C1BEDDF3E}" type="presParOf" srcId="{1585D014-FD25-4799-8D27-32B9158FCDF4}" destId="{A4E5F528-1E0E-4B88-BB60-0B9EE983A09F}" srcOrd="0" destOrd="0" presId="urn:microsoft.com/office/officeart/2016/7/layout/LinearBlockProcessNumbered"/>
    <dgm:cxn modelId="{BC9A9D0B-264E-40D6-9AAE-A359D3C31283}" type="presParOf" srcId="{1585D014-FD25-4799-8D27-32B9158FCDF4}" destId="{741665A0-5899-4BFB-A491-4DF9FC23440D}" srcOrd="1" destOrd="0" presId="urn:microsoft.com/office/officeart/2016/7/layout/LinearBlockProcessNumbered"/>
    <dgm:cxn modelId="{F67D563F-218E-487A-8094-DDB31F5BA716}" type="presParOf" srcId="{1585D014-FD25-4799-8D27-32B9158FCDF4}" destId="{3A8EA9BA-A420-42E2-93A3-8F7775EAA329}" srcOrd="2" destOrd="0" presId="urn:microsoft.com/office/officeart/2016/7/layout/LinearBlockProcessNumbered"/>
    <dgm:cxn modelId="{91015872-616A-48DE-91C6-F9BCEDF059AA}" type="presParOf" srcId="{A42B29E8-38B4-47CE-A80D-AFFA28980F55}" destId="{C63073BD-FFA8-473B-8EED-84DAE9E510CE}" srcOrd="5" destOrd="0" presId="urn:microsoft.com/office/officeart/2016/7/layout/LinearBlockProcessNumbered"/>
    <dgm:cxn modelId="{E8184CBF-E8FF-4D88-BFD6-E1A7DAD8AE9C}" type="presParOf" srcId="{A42B29E8-38B4-47CE-A80D-AFFA28980F55}" destId="{98EF5385-F37F-4932-8370-D3D169F1A5EC}" srcOrd="6" destOrd="0" presId="urn:microsoft.com/office/officeart/2016/7/layout/LinearBlockProcessNumbered"/>
    <dgm:cxn modelId="{4987A7E2-4D7F-4FFC-AE06-E29FD55B9D59}" type="presParOf" srcId="{98EF5385-F37F-4932-8370-D3D169F1A5EC}" destId="{DB608D63-EE1A-4BCA-A3F2-87FC61E0F7E5}" srcOrd="0" destOrd="0" presId="urn:microsoft.com/office/officeart/2016/7/layout/LinearBlockProcessNumbered"/>
    <dgm:cxn modelId="{1F247A25-08A9-4E4C-8F21-4EAF1ACB7EB9}" type="presParOf" srcId="{98EF5385-F37F-4932-8370-D3D169F1A5EC}" destId="{79163F75-152F-4363-9E46-48A4B01D6B85}" srcOrd="1" destOrd="0" presId="urn:microsoft.com/office/officeart/2016/7/layout/LinearBlockProcessNumbered"/>
    <dgm:cxn modelId="{3E6883D2-14B6-422D-9B58-F2A97D3EAB8A}" type="presParOf" srcId="{98EF5385-F37F-4932-8370-D3D169F1A5EC}" destId="{F338F9C1-E795-487B-90FC-1EB5458EEB9F}"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380E339-F0B5-44C3-A37D-BFFBD416423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2B49E94-41F9-43FC-8D22-7EE90FF48F88}">
      <dgm:prSet/>
      <dgm:spPr/>
      <dgm:t>
        <a:bodyPr/>
        <a:lstStyle/>
        <a:p>
          <a:r>
            <a:rPr lang="en-US"/>
            <a:t>The footstep power generation project using piezoelectric sensors offers an innovative and sustainable way to harness human movement for energy production. By converting the mechanical pressure of footsteps into electrical energy, this project provides a unique solution for generating renewable power in high-traffic areas like train stations, shopping malls, and public pathways. </a:t>
          </a:r>
        </a:p>
      </dgm:t>
    </dgm:pt>
    <dgm:pt modelId="{F12ECC70-ED23-4495-A4B0-5D54346C0EC0}" type="parTrans" cxnId="{4B47A08B-A685-46A5-BCE0-F458B78062AA}">
      <dgm:prSet/>
      <dgm:spPr/>
      <dgm:t>
        <a:bodyPr/>
        <a:lstStyle/>
        <a:p>
          <a:endParaRPr lang="en-US"/>
        </a:p>
      </dgm:t>
    </dgm:pt>
    <dgm:pt modelId="{8639DF32-9B6F-41D8-B6B7-11741AF760C6}" type="sibTrans" cxnId="{4B47A08B-A685-46A5-BCE0-F458B78062AA}">
      <dgm:prSet/>
      <dgm:spPr/>
      <dgm:t>
        <a:bodyPr/>
        <a:lstStyle/>
        <a:p>
          <a:endParaRPr lang="en-US"/>
        </a:p>
      </dgm:t>
    </dgm:pt>
    <dgm:pt modelId="{FD36FB93-9B1E-4EEC-B46B-780FA0AB71F6}">
      <dgm:prSet/>
      <dgm:spPr/>
      <dgm:t>
        <a:bodyPr/>
        <a:lstStyle/>
        <a:p>
          <a:r>
            <a:rPr lang="en-US"/>
            <a:t>While the power output from each footstep is small, collectively, it can be useful for low-power applications such as lighting, signage, or charging small devices. This method has the advantages of being eco-friendly, space-efficient, and easy to integrate into existing infrastructure. However, due to its reliance on foot traffic and limited power generation capacity, it is best suited as a supplementary energy source rather than a primary one.</a:t>
          </a:r>
        </a:p>
      </dgm:t>
    </dgm:pt>
    <dgm:pt modelId="{839C8E16-78D4-49FE-A903-97798C18E14F}" type="parTrans" cxnId="{A6D2C19A-E165-4578-AD7A-B0DB9FE920DA}">
      <dgm:prSet/>
      <dgm:spPr/>
      <dgm:t>
        <a:bodyPr/>
        <a:lstStyle/>
        <a:p>
          <a:endParaRPr lang="en-US"/>
        </a:p>
      </dgm:t>
    </dgm:pt>
    <dgm:pt modelId="{EF2CFB87-4823-474E-B908-BB550326A433}" type="sibTrans" cxnId="{A6D2C19A-E165-4578-AD7A-B0DB9FE920DA}">
      <dgm:prSet/>
      <dgm:spPr/>
      <dgm:t>
        <a:bodyPr/>
        <a:lstStyle/>
        <a:p>
          <a:endParaRPr lang="en-US"/>
        </a:p>
      </dgm:t>
    </dgm:pt>
    <dgm:pt modelId="{367F8611-7F7D-49C6-ADF5-76DA09792566}">
      <dgm:prSet/>
      <dgm:spPr/>
      <dgm:t>
        <a:bodyPr/>
        <a:lstStyle/>
        <a:p>
          <a:r>
            <a:rPr lang="en-US"/>
            <a:t>In conclusion, footstep power generation with piezoelectric sensors is a promising approach to promote green energy in urban environments, offering a practical way to utilize everyday human activity for small-scale power needs. This technology also raises awareness about renewable energy possibilities, encouraging people to consider the impact of their movement and actions on sustainable energy solutions.</a:t>
          </a:r>
        </a:p>
      </dgm:t>
    </dgm:pt>
    <dgm:pt modelId="{8E1CA395-46CB-4499-B1DC-1C079FF8971C}" type="parTrans" cxnId="{8878FEE4-7957-40D2-B590-5F41F9975984}">
      <dgm:prSet/>
      <dgm:spPr/>
      <dgm:t>
        <a:bodyPr/>
        <a:lstStyle/>
        <a:p>
          <a:endParaRPr lang="en-US"/>
        </a:p>
      </dgm:t>
    </dgm:pt>
    <dgm:pt modelId="{16C7B2F5-CFF1-4D9A-AD62-2A224F07C2F5}" type="sibTrans" cxnId="{8878FEE4-7957-40D2-B590-5F41F9975984}">
      <dgm:prSet/>
      <dgm:spPr/>
      <dgm:t>
        <a:bodyPr/>
        <a:lstStyle/>
        <a:p>
          <a:endParaRPr lang="en-US"/>
        </a:p>
      </dgm:t>
    </dgm:pt>
    <dgm:pt modelId="{F923DEAC-7444-4B53-9F8C-DA6DE0674C5E}" type="pres">
      <dgm:prSet presAssocID="{E380E339-F0B5-44C3-A37D-BFFBD4164233}" presName="root" presStyleCnt="0">
        <dgm:presLayoutVars>
          <dgm:dir/>
          <dgm:resizeHandles val="exact"/>
        </dgm:presLayoutVars>
      </dgm:prSet>
      <dgm:spPr/>
    </dgm:pt>
    <dgm:pt modelId="{3034BF7B-3A4D-430E-AA09-F1C1EA063C36}" type="pres">
      <dgm:prSet presAssocID="{32B49E94-41F9-43FC-8D22-7EE90FF48F88}" presName="compNode" presStyleCnt="0"/>
      <dgm:spPr/>
    </dgm:pt>
    <dgm:pt modelId="{11550273-8BA9-4246-BB4F-88F48C2E279B}" type="pres">
      <dgm:prSet presAssocID="{32B49E94-41F9-43FC-8D22-7EE90FF48F88}" presName="bgRect" presStyleLbl="bgShp" presStyleIdx="0" presStyleCnt="3"/>
      <dgm:spPr/>
    </dgm:pt>
    <dgm:pt modelId="{805911A6-A5E7-4C27-8B48-AACA65E58CFD}" type="pres">
      <dgm:prSet presAssocID="{32B49E94-41F9-43FC-8D22-7EE90FF48F8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44254510-55F4-477E-96DA-CBF28C61D0A6}" type="pres">
      <dgm:prSet presAssocID="{32B49E94-41F9-43FC-8D22-7EE90FF48F88}" presName="spaceRect" presStyleCnt="0"/>
      <dgm:spPr/>
    </dgm:pt>
    <dgm:pt modelId="{93D47C90-1C6F-4CC1-8095-8DBB51A75F43}" type="pres">
      <dgm:prSet presAssocID="{32B49E94-41F9-43FC-8D22-7EE90FF48F88}" presName="parTx" presStyleLbl="revTx" presStyleIdx="0" presStyleCnt="3">
        <dgm:presLayoutVars>
          <dgm:chMax val="0"/>
          <dgm:chPref val="0"/>
        </dgm:presLayoutVars>
      </dgm:prSet>
      <dgm:spPr/>
    </dgm:pt>
    <dgm:pt modelId="{AE0851D6-09D1-4899-8815-AD2A6EED76D8}" type="pres">
      <dgm:prSet presAssocID="{8639DF32-9B6F-41D8-B6B7-11741AF760C6}" presName="sibTrans" presStyleCnt="0"/>
      <dgm:spPr/>
    </dgm:pt>
    <dgm:pt modelId="{AD3D56FA-1823-43DB-A255-1E241A966F07}" type="pres">
      <dgm:prSet presAssocID="{FD36FB93-9B1E-4EEC-B46B-780FA0AB71F6}" presName="compNode" presStyleCnt="0"/>
      <dgm:spPr/>
    </dgm:pt>
    <dgm:pt modelId="{1631008D-0C9C-42C3-8ECE-71015D610D4B}" type="pres">
      <dgm:prSet presAssocID="{FD36FB93-9B1E-4EEC-B46B-780FA0AB71F6}" presName="bgRect" presStyleLbl="bgShp" presStyleIdx="1" presStyleCnt="3"/>
      <dgm:spPr/>
    </dgm:pt>
    <dgm:pt modelId="{7D6C205A-8166-401A-BBEA-29563B31F922}" type="pres">
      <dgm:prSet presAssocID="{FD36FB93-9B1E-4EEC-B46B-780FA0AB71F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wer"/>
        </a:ext>
      </dgm:extLst>
    </dgm:pt>
    <dgm:pt modelId="{2A6F3706-5949-421D-A675-7EBC31FF5FC9}" type="pres">
      <dgm:prSet presAssocID="{FD36FB93-9B1E-4EEC-B46B-780FA0AB71F6}" presName="spaceRect" presStyleCnt="0"/>
      <dgm:spPr/>
    </dgm:pt>
    <dgm:pt modelId="{DF98447C-166A-4F91-9036-92DD0F8EB2F0}" type="pres">
      <dgm:prSet presAssocID="{FD36FB93-9B1E-4EEC-B46B-780FA0AB71F6}" presName="parTx" presStyleLbl="revTx" presStyleIdx="1" presStyleCnt="3">
        <dgm:presLayoutVars>
          <dgm:chMax val="0"/>
          <dgm:chPref val="0"/>
        </dgm:presLayoutVars>
      </dgm:prSet>
      <dgm:spPr/>
    </dgm:pt>
    <dgm:pt modelId="{AE9EB956-DD67-4F3F-9169-6B497634B4F5}" type="pres">
      <dgm:prSet presAssocID="{EF2CFB87-4823-474E-B908-BB550326A433}" presName="sibTrans" presStyleCnt="0"/>
      <dgm:spPr/>
    </dgm:pt>
    <dgm:pt modelId="{248DBEAD-B0B0-4085-9532-5DC57FD11BE0}" type="pres">
      <dgm:prSet presAssocID="{367F8611-7F7D-49C6-ADF5-76DA09792566}" presName="compNode" presStyleCnt="0"/>
      <dgm:spPr/>
    </dgm:pt>
    <dgm:pt modelId="{46D6C908-B273-44B7-B750-E937603779D4}" type="pres">
      <dgm:prSet presAssocID="{367F8611-7F7D-49C6-ADF5-76DA09792566}" presName="bgRect" presStyleLbl="bgShp" presStyleIdx="2" presStyleCnt="3"/>
      <dgm:spPr/>
    </dgm:pt>
    <dgm:pt modelId="{1DA0FC62-A3F1-4521-A675-60421FCE128B}" type="pres">
      <dgm:prSet presAssocID="{367F8611-7F7D-49C6-ADF5-76DA0979256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BFB6AD61-0C25-49FF-9245-4A3FAEA8292C}" type="pres">
      <dgm:prSet presAssocID="{367F8611-7F7D-49C6-ADF5-76DA09792566}" presName="spaceRect" presStyleCnt="0"/>
      <dgm:spPr/>
    </dgm:pt>
    <dgm:pt modelId="{885B9AE0-73A3-4709-8EBA-7962B6F0FECA}" type="pres">
      <dgm:prSet presAssocID="{367F8611-7F7D-49C6-ADF5-76DA09792566}" presName="parTx" presStyleLbl="revTx" presStyleIdx="2" presStyleCnt="3">
        <dgm:presLayoutVars>
          <dgm:chMax val="0"/>
          <dgm:chPref val="0"/>
        </dgm:presLayoutVars>
      </dgm:prSet>
      <dgm:spPr/>
    </dgm:pt>
  </dgm:ptLst>
  <dgm:cxnLst>
    <dgm:cxn modelId="{49AA323C-2EAF-466F-B901-F28E39439848}" type="presOf" srcId="{367F8611-7F7D-49C6-ADF5-76DA09792566}" destId="{885B9AE0-73A3-4709-8EBA-7962B6F0FECA}" srcOrd="0" destOrd="0" presId="urn:microsoft.com/office/officeart/2018/2/layout/IconVerticalSolidList"/>
    <dgm:cxn modelId="{06708D7A-FB49-48ED-B510-DB0F0EA87874}" type="presOf" srcId="{FD36FB93-9B1E-4EEC-B46B-780FA0AB71F6}" destId="{DF98447C-166A-4F91-9036-92DD0F8EB2F0}" srcOrd="0" destOrd="0" presId="urn:microsoft.com/office/officeart/2018/2/layout/IconVerticalSolidList"/>
    <dgm:cxn modelId="{4B47A08B-A685-46A5-BCE0-F458B78062AA}" srcId="{E380E339-F0B5-44C3-A37D-BFFBD4164233}" destId="{32B49E94-41F9-43FC-8D22-7EE90FF48F88}" srcOrd="0" destOrd="0" parTransId="{F12ECC70-ED23-4495-A4B0-5D54346C0EC0}" sibTransId="{8639DF32-9B6F-41D8-B6B7-11741AF760C6}"/>
    <dgm:cxn modelId="{F6931593-B43D-42E9-8651-45B2A3E9F9F1}" type="presOf" srcId="{32B49E94-41F9-43FC-8D22-7EE90FF48F88}" destId="{93D47C90-1C6F-4CC1-8095-8DBB51A75F43}" srcOrd="0" destOrd="0" presId="urn:microsoft.com/office/officeart/2018/2/layout/IconVerticalSolidList"/>
    <dgm:cxn modelId="{A6D2C19A-E165-4578-AD7A-B0DB9FE920DA}" srcId="{E380E339-F0B5-44C3-A37D-BFFBD4164233}" destId="{FD36FB93-9B1E-4EEC-B46B-780FA0AB71F6}" srcOrd="1" destOrd="0" parTransId="{839C8E16-78D4-49FE-A903-97798C18E14F}" sibTransId="{EF2CFB87-4823-474E-B908-BB550326A433}"/>
    <dgm:cxn modelId="{8878FEE4-7957-40D2-B590-5F41F9975984}" srcId="{E380E339-F0B5-44C3-A37D-BFFBD4164233}" destId="{367F8611-7F7D-49C6-ADF5-76DA09792566}" srcOrd="2" destOrd="0" parTransId="{8E1CA395-46CB-4499-B1DC-1C079FF8971C}" sibTransId="{16C7B2F5-CFF1-4D9A-AD62-2A224F07C2F5}"/>
    <dgm:cxn modelId="{B19B9FFA-1596-444A-B414-E6FA808230B7}" type="presOf" srcId="{E380E339-F0B5-44C3-A37D-BFFBD4164233}" destId="{F923DEAC-7444-4B53-9F8C-DA6DE0674C5E}" srcOrd="0" destOrd="0" presId="urn:microsoft.com/office/officeart/2018/2/layout/IconVerticalSolidList"/>
    <dgm:cxn modelId="{B55A74C6-6E5D-4B32-8E20-D7778EB2658C}" type="presParOf" srcId="{F923DEAC-7444-4B53-9F8C-DA6DE0674C5E}" destId="{3034BF7B-3A4D-430E-AA09-F1C1EA063C36}" srcOrd="0" destOrd="0" presId="urn:microsoft.com/office/officeart/2018/2/layout/IconVerticalSolidList"/>
    <dgm:cxn modelId="{30D990A5-2DB4-4FD2-AB50-18D380809634}" type="presParOf" srcId="{3034BF7B-3A4D-430E-AA09-F1C1EA063C36}" destId="{11550273-8BA9-4246-BB4F-88F48C2E279B}" srcOrd="0" destOrd="0" presId="urn:microsoft.com/office/officeart/2018/2/layout/IconVerticalSolidList"/>
    <dgm:cxn modelId="{3549E4B9-8D80-42EE-BD73-CCF354D2046C}" type="presParOf" srcId="{3034BF7B-3A4D-430E-AA09-F1C1EA063C36}" destId="{805911A6-A5E7-4C27-8B48-AACA65E58CFD}" srcOrd="1" destOrd="0" presId="urn:microsoft.com/office/officeart/2018/2/layout/IconVerticalSolidList"/>
    <dgm:cxn modelId="{A8F43CB0-9083-4839-A11A-B0F3916A22D5}" type="presParOf" srcId="{3034BF7B-3A4D-430E-AA09-F1C1EA063C36}" destId="{44254510-55F4-477E-96DA-CBF28C61D0A6}" srcOrd="2" destOrd="0" presId="urn:microsoft.com/office/officeart/2018/2/layout/IconVerticalSolidList"/>
    <dgm:cxn modelId="{AA5E824B-AFF4-4B8D-9ED5-8107468235B7}" type="presParOf" srcId="{3034BF7B-3A4D-430E-AA09-F1C1EA063C36}" destId="{93D47C90-1C6F-4CC1-8095-8DBB51A75F43}" srcOrd="3" destOrd="0" presId="urn:microsoft.com/office/officeart/2018/2/layout/IconVerticalSolidList"/>
    <dgm:cxn modelId="{706EC6C8-7FF3-4406-A626-C6F99DDB2145}" type="presParOf" srcId="{F923DEAC-7444-4B53-9F8C-DA6DE0674C5E}" destId="{AE0851D6-09D1-4899-8815-AD2A6EED76D8}" srcOrd="1" destOrd="0" presId="urn:microsoft.com/office/officeart/2018/2/layout/IconVerticalSolidList"/>
    <dgm:cxn modelId="{58D883C6-7130-4124-B1BB-13D8BADC424C}" type="presParOf" srcId="{F923DEAC-7444-4B53-9F8C-DA6DE0674C5E}" destId="{AD3D56FA-1823-43DB-A255-1E241A966F07}" srcOrd="2" destOrd="0" presId="urn:microsoft.com/office/officeart/2018/2/layout/IconVerticalSolidList"/>
    <dgm:cxn modelId="{2749D25F-2DBE-4BC9-A8C5-69135E023581}" type="presParOf" srcId="{AD3D56FA-1823-43DB-A255-1E241A966F07}" destId="{1631008D-0C9C-42C3-8ECE-71015D610D4B}" srcOrd="0" destOrd="0" presId="urn:microsoft.com/office/officeart/2018/2/layout/IconVerticalSolidList"/>
    <dgm:cxn modelId="{DEA25FBE-BEF7-4C7A-A50B-21F68473BBAC}" type="presParOf" srcId="{AD3D56FA-1823-43DB-A255-1E241A966F07}" destId="{7D6C205A-8166-401A-BBEA-29563B31F922}" srcOrd="1" destOrd="0" presId="urn:microsoft.com/office/officeart/2018/2/layout/IconVerticalSolidList"/>
    <dgm:cxn modelId="{BFAC3979-86C8-4B8D-815C-F076BF907C3B}" type="presParOf" srcId="{AD3D56FA-1823-43DB-A255-1E241A966F07}" destId="{2A6F3706-5949-421D-A675-7EBC31FF5FC9}" srcOrd="2" destOrd="0" presId="urn:microsoft.com/office/officeart/2018/2/layout/IconVerticalSolidList"/>
    <dgm:cxn modelId="{22881D54-F161-4136-B6C1-AE5C17CD1F5B}" type="presParOf" srcId="{AD3D56FA-1823-43DB-A255-1E241A966F07}" destId="{DF98447C-166A-4F91-9036-92DD0F8EB2F0}" srcOrd="3" destOrd="0" presId="urn:microsoft.com/office/officeart/2018/2/layout/IconVerticalSolidList"/>
    <dgm:cxn modelId="{339205AC-A4EC-4E66-8B7B-79E92021ADB8}" type="presParOf" srcId="{F923DEAC-7444-4B53-9F8C-DA6DE0674C5E}" destId="{AE9EB956-DD67-4F3F-9169-6B497634B4F5}" srcOrd="3" destOrd="0" presId="urn:microsoft.com/office/officeart/2018/2/layout/IconVerticalSolidList"/>
    <dgm:cxn modelId="{5EB6D4D7-24FA-41E8-A68B-452B5E30E6D5}" type="presParOf" srcId="{F923DEAC-7444-4B53-9F8C-DA6DE0674C5E}" destId="{248DBEAD-B0B0-4085-9532-5DC57FD11BE0}" srcOrd="4" destOrd="0" presId="urn:microsoft.com/office/officeart/2018/2/layout/IconVerticalSolidList"/>
    <dgm:cxn modelId="{826EF138-32ED-42F3-80CA-3F6FBA962F41}" type="presParOf" srcId="{248DBEAD-B0B0-4085-9532-5DC57FD11BE0}" destId="{46D6C908-B273-44B7-B750-E937603779D4}" srcOrd="0" destOrd="0" presId="urn:microsoft.com/office/officeart/2018/2/layout/IconVerticalSolidList"/>
    <dgm:cxn modelId="{4D8888AA-15FA-42E9-B30D-44507CD6D78E}" type="presParOf" srcId="{248DBEAD-B0B0-4085-9532-5DC57FD11BE0}" destId="{1DA0FC62-A3F1-4521-A675-60421FCE128B}" srcOrd="1" destOrd="0" presId="urn:microsoft.com/office/officeart/2018/2/layout/IconVerticalSolidList"/>
    <dgm:cxn modelId="{32CB5FB0-AC2E-4375-8E9E-C9E354C94D81}" type="presParOf" srcId="{248DBEAD-B0B0-4085-9532-5DC57FD11BE0}" destId="{BFB6AD61-0C25-49FF-9245-4A3FAEA8292C}" srcOrd="2" destOrd="0" presId="urn:microsoft.com/office/officeart/2018/2/layout/IconVerticalSolidList"/>
    <dgm:cxn modelId="{2F140FB2-7735-401B-9CD2-7581EBCC69A5}" type="presParOf" srcId="{248DBEAD-B0B0-4085-9532-5DC57FD11BE0}" destId="{885B9AE0-73A3-4709-8EBA-7962B6F0FEC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C1A0D-6774-4019-ADB0-9D56634ABACE}">
      <dsp:nvSpPr>
        <dsp:cNvPr id="0" name=""/>
        <dsp:cNvSpPr/>
      </dsp:nvSpPr>
      <dsp:spPr>
        <a:xfrm>
          <a:off x="0" y="537"/>
          <a:ext cx="11004385" cy="12589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4F1897-AA71-4897-87E6-4A17A4B0FAE8}">
      <dsp:nvSpPr>
        <dsp:cNvPr id="0" name=""/>
        <dsp:cNvSpPr/>
      </dsp:nvSpPr>
      <dsp:spPr>
        <a:xfrm>
          <a:off x="380820" y="283792"/>
          <a:ext cx="692400" cy="6924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C13F72-6840-4E0D-9CA1-10C936F81D92}">
      <dsp:nvSpPr>
        <dsp:cNvPr id="0" name=""/>
        <dsp:cNvSpPr/>
      </dsp:nvSpPr>
      <dsp:spPr>
        <a:xfrm>
          <a:off x="1454042" y="537"/>
          <a:ext cx="9550342" cy="12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235" tIns="133235" rIns="133235" bIns="133235" numCol="1" spcCol="1270" anchor="ctr" anchorCtr="0">
          <a:noAutofit/>
        </a:bodyPr>
        <a:lstStyle/>
        <a:p>
          <a:pPr marL="0" lvl="0" indent="0" algn="l" defTabSz="800100">
            <a:lnSpc>
              <a:spcPct val="90000"/>
            </a:lnSpc>
            <a:spcBef>
              <a:spcPct val="0"/>
            </a:spcBef>
            <a:spcAft>
              <a:spcPct val="35000"/>
            </a:spcAft>
            <a:buNone/>
          </a:pPr>
          <a:r>
            <a:rPr lang="en-US" sz="1800" kern="1200"/>
            <a:t>When a person steps on the piezoelectric sensor embedded in a surface (such as a floor tile), they apply a mechanical force on the sensor. This force, which can vary based on the person's weight and step, creates pressure on the piezoelectric material.</a:t>
          </a:r>
        </a:p>
      </dsp:txBody>
      <dsp:txXfrm>
        <a:off x="1454042" y="537"/>
        <a:ext cx="9550342" cy="1258910"/>
      </dsp:txXfrm>
    </dsp:sp>
    <dsp:sp modelId="{115DCFEF-C7DF-405C-A933-ADF1C9C44BC3}">
      <dsp:nvSpPr>
        <dsp:cNvPr id="0" name=""/>
        <dsp:cNvSpPr/>
      </dsp:nvSpPr>
      <dsp:spPr>
        <a:xfrm>
          <a:off x="0" y="1574176"/>
          <a:ext cx="11004385" cy="12589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6732D5-8CE1-4D68-8E36-BA40E706C38E}">
      <dsp:nvSpPr>
        <dsp:cNvPr id="0" name=""/>
        <dsp:cNvSpPr/>
      </dsp:nvSpPr>
      <dsp:spPr>
        <a:xfrm>
          <a:off x="380820" y="1857431"/>
          <a:ext cx="692400" cy="6924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297CE4-05CA-4F24-A7EF-CB1C1BC3CE50}">
      <dsp:nvSpPr>
        <dsp:cNvPr id="0" name=""/>
        <dsp:cNvSpPr/>
      </dsp:nvSpPr>
      <dsp:spPr>
        <a:xfrm>
          <a:off x="1454042" y="1574176"/>
          <a:ext cx="9550342" cy="12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235" tIns="133235" rIns="133235" bIns="133235" numCol="1" spcCol="1270" anchor="ctr" anchorCtr="0">
          <a:noAutofit/>
        </a:bodyPr>
        <a:lstStyle/>
        <a:p>
          <a:pPr marL="0" lvl="0" indent="0" algn="l" defTabSz="800100">
            <a:lnSpc>
              <a:spcPct val="90000"/>
            </a:lnSpc>
            <a:spcBef>
              <a:spcPct val="0"/>
            </a:spcBef>
            <a:spcAft>
              <a:spcPct val="35000"/>
            </a:spcAft>
            <a:buNone/>
          </a:pPr>
          <a:r>
            <a:rPr lang="en-US" sz="1800" kern="1200"/>
            <a:t>The piezoelectric effect occurs when mechanical stress or pressure is applied to certain materials (like quartz or piezoelectric ceramics), causing them to produce an electric charge.</a:t>
          </a:r>
        </a:p>
      </dsp:txBody>
      <dsp:txXfrm>
        <a:off x="1454042" y="1574176"/>
        <a:ext cx="9550342" cy="1258910"/>
      </dsp:txXfrm>
    </dsp:sp>
    <dsp:sp modelId="{CA5D20E2-9541-4309-A3A8-33C4814CAEFC}">
      <dsp:nvSpPr>
        <dsp:cNvPr id="0" name=""/>
        <dsp:cNvSpPr/>
      </dsp:nvSpPr>
      <dsp:spPr>
        <a:xfrm>
          <a:off x="0" y="3147815"/>
          <a:ext cx="11004385" cy="12589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784CE0-137D-42B8-B1B9-CD979E0F751A}">
      <dsp:nvSpPr>
        <dsp:cNvPr id="0" name=""/>
        <dsp:cNvSpPr/>
      </dsp:nvSpPr>
      <dsp:spPr>
        <a:xfrm>
          <a:off x="380820" y="3431070"/>
          <a:ext cx="692400" cy="6924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016ABC-1FCA-4B5B-9295-FEE0D3079077}">
      <dsp:nvSpPr>
        <dsp:cNvPr id="0" name=""/>
        <dsp:cNvSpPr/>
      </dsp:nvSpPr>
      <dsp:spPr>
        <a:xfrm>
          <a:off x="1454042" y="3147815"/>
          <a:ext cx="9550342" cy="12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235" tIns="133235" rIns="133235" bIns="133235" numCol="1" spcCol="1270" anchor="ctr" anchorCtr="0">
          <a:noAutofit/>
        </a:bodyPr>
        <a:lstStyle/>
        <a:p>
          <a:pPr marL="0" lvl="0" indent="0" algn="l" defTabSz="800100">
            <a:lnSpc>
              <a:spcPct val="90000"/>
            </a:lnSpc>
            <a:spcBef>
              <a:spcPct val="0"/>
            </a:spcBef>
            <a:spcAft>
              <a:spcPct val="35000"/>
            </a:spcAft>
            <a:buNone/>
          </a:pPr>
          <a:r>
            <a:rPr lang="en-US" sz="1800" kern="1200"/>
            <a:t>The force from the footstep deforms the piezoelectric material within the sensor. This deformation shifts the atomic structure slightly, generating a small electrical charge across the surface of the material.</a:t>
          </a:r>
        </a:p>
      </dsp:txBody>
      <dsp:txXfrm>
        <a:off x="1454042" y="3147815"/>
        <a:ext cx="9550342" cy="12589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54B15-FBB0-4C34-9F8B-A337A45DC2CE}">
      <dsp:nvSpPr>
        <dsp:cNvPr id="0" name=""/>
        <dsp:cNvSpPr/>
      </dsp:nvSpPr>
      <dsp:spPr>
        <a:xfrm>
          <a:off x="0" y="696"/>
          <a:ext cx="615183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43ED4D-B4F9-4077-9376-808FB188FE4A}">
      <dsp:nvSpPr>
        <dsp:cNvPr id="0" name=""/>
        <dsp:cNvSpPr/>
      </dsp:nvSpPr>
      <dsp:spPr>
        <a:xfrm>
          <a:off x="0" y="696"/>
          <a:ext cx="6151830" cy="1141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baseline="0"/>
            <a:t>Renewable and Eco-friendly</a:t>
          </a:r>
          <a:r>
            <a:rPr lang="en-US" sz="1800" b="0" i="0" kern="1200" baseline="0"/>
            <a:t>: Footstep power generation utilizes human movement, a renewable energy source, making it an environmentally friendly solution.</a:t>
          </a:r>
          <a:endParaRPr lang="en-US" sz="1800" kern="1200"/>
        </a:p>
      </dsp:txBody>
      <dsp:txXfrm>
        <a:off x="0" y="696"/>
        <a:ext cx="6151830" cy="1141212"/>
      </dsp:txXfrm>
    </dsp:sp>
    <dsp:sp modelId="{EEF5A6C0-4FCB-45F2-9C9A-9FAA7EEC2441}">
      <dsp:nvSpPr>
        <dsp:cNvPr id="0" name=""/>
        <dsp:cNvSpPr/>
      </dsp:nvSpPr>
      <dsp:spPr>
        <a:xfrm>
          <a:off x="0" y="1141909"/>
          <a:ext cx="6151830" cy="0"/>
        </a:xfrm>
        <a:prstGeom prst="line">
          <a:avLst/>
        </a:prstGeom>
        <a:solidFill>
          <a:schemeClr val="accent2">
            <a:hueOff val="-375542"/>
            <a:satOff val="-2439"/>
            <a:lumOff val="-539"/>
            <a:alphaOff val="0"/>
          </a:schemeClr>
        </a:solidFill>
        <a:ln w="12700" cap="flat" cmpd="sng" algn="ctr">
          <a:solidFill>
            <a:schemeClr val="accent2">
              <a:hueOff val="-375542"/>
              <a:satOff val="-2439"/>
              <a:lumOff val="-5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6A04EC-8486-41B9-94E9-1DC89FACCF0C}">
      <dsp:nvSpPr>
        <dsp:cNvPr id="0" name=""/>
        <dsp:cNvSpPr/>
      </dsp:nvSpPr>
      <dsp:spPr>
        <a:xfrm>
          <a:off x="0" y="1141909"/>
          <a:ext cx="6151830" cy="1141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baseline="0"/>
            <a:t>Energy Harvesting in High Traffic Areas</a:t>
          </a:r>
          <a:r>
            <a:rPr lang="en-US" sz="1800" b="0" i="0" kern="1200" baseline="0"/>
            <a:t>: In places with heavy foot traffic, such as train stations, shopping malls, and sidewalks, a significant amount of energy can be generated over time.</a:t>
          </a:r>
          <a:endParaRPr lang="en-US" sz="1800" kern="1200"/>
        </a:p>
      </dsp:txBody>
      <dsp:txXfrm>
        <a:off x="0" y="1141909"/>
        <a:ext cx="6151830" cy="1141212"/>
      </dsp:txXfrm>
    </dsp:sp>
    <dsp:sp modelId="{34A1A0C8-1475-46D4-BBC5-3FC3CDFB9F68}">
      <dsp:nvSpPr>
        <dsp:cNvPr id="0" name=""/>
        <dsp:cNvSpPr/>
      </dsp:nvSpPr>
      <dsp:spPr>
        <a:xfrm>
          <a:off x="0" y="2283122"/>
          <a:ext cx="6151830" cy="0"/>
        </a:xfrm>
        <a:prstGeom prst="line">
          <a:avLst/>
        </a:prstGeom>
        <a:solidFill>
          <a:schemeClr val="accent2">
            <a:hueOff val="-751084"/>
            <a:satOff val="-4879"/>
            <a:lumOff val="-1078"/>
            <a:alphaOff val="0"/>
          </a:schemeClr>
        </a:solidFill>
        <a:ln w="12700" cap="flat" cmpd="sng" algn="ctr">
          <a:solidFill>
            <a:schemeClr val="accent2">
              <a:hueOff val="-751084"/>
              <a:satOff val="-4879"/>
              <a:lumOff val="-107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20695B-199C-499F-902C-EC743332CFA2}">
      <dsp:nvSpPr>
        <dsp:cNvPr id="0" name=""/>
        <dsp:cNvSpPr/>
      </dsp:nvSpPr>
      <dsp:spPr>
        <a:xfrm>
          <a:off x="0" y="2283122"/>
          <a:ext cx="6151830" cy="1141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baseline="0"/>
            <a:t>Low Maintenance</a:t>
          </a:r>
          <a:r>
            <a:rPr lang="en-US" sz="1800" b="0" i="0" kern="1200" baseline="0"/>
            <a:t>: Piezoelectric sensors generally require minimal maintenance since they lack moving parts, making them durable and cost-effective in the long run.</a:t>
          </a:r>
          <a:endParaRPr lang="en-US" sz="1800" kern="1200"/>
        </a:p>
      </dsp:txBody>
      <dsp:txXfrm>
        <a:off x="0" y="2283122"/>
        <a:ext cx="6151830" cy="1141212"/>
      </dsp:txXfrm>
    </dsp:sp>
    <dsp:sp modelId="{87831F06-2644-483C-9919-B2F9EBA7561C}">
      <dsp:nvSpPr>
        <dsp:cNvPr id="0" name=""/>
        <dsp:cNvSpPr/>
      </dsp:nvSpPr>
      <dsp:spPr>
        <a:xfrm>
          <a:off x="0" y="3424335"/>
          <a:ext cx="6151830" cy="0"/>
        </a:xfrm>
        <a:prstGeom prst="line">
          <a:avLst/>
        </a:prstGeom>
        <a:solidFill>
          <a:schemeClr val="accent2">
            <a:hueOff val="-1126625"/>
            <a:satOff val="-7318"/>
            <a:lumOff val="-1617"/>
            <a:alphaOff val="0"/>
          </a:schemeClr>
        </a:solidFill>
        <a:ln w="12700" cap="flat" cmpd="sng" algn="ctr">
          <a:solidFill>
            <a:schemeClr val="accent2">
              <a:hueOff val="-1126625"/>
              <a:satOff val="-7318"/>
              <a:lumOff val="-16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3DC8D5-615A-41D8-B5B7-101A31230754}">
      <dsp:nvSpPr>
        <dsp:cNvPr id="0" name=""/>
        <dsp:cNvSpPr/>
      </dsp:nvSpPr>
      <dsp:spPr>
        <a:xfrm>
          <a:off x="0" y="3424335"/>
          <a:ext cx="6151830" cy="1141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baseline="0" dirty="0"/>
            <a:t>Compact and Easy to Integrate</a:t>
          </a:r>
          <a:r>
            <a:rPr lang="en-US" sz="1800" b="0" i="0" kern="1200" baseline="0" dirty="0"/>
            <a:t>: Piezoelectric sensors are compact and can be integrated </a:t>
          </a:r>
          <a:r>
            <a:rPr lang="en-US" sz="1800" b="0" i="0" kern="1200" baseline="0" dirty="0" err="1"/>
            <a:t>ino</a:t>
          </a:r>
          <a:r>
            <a:rPr lang="en-US" sz="1800" b="0" i="0" kern="1200" baseline="0" dirty="0"/>
            <a:t> floors or other surfaces without requiring extensive modification, making installation relatively easy.</a:t>
          </a:r>
          <a:endParaRPr lang="en-US" sz="1800" kern="1200" dirty="0"/>
        </a:p>
      </dsp:txBody>
      <dsp:txXfrm>
        <a:off x="0" y="3424335"/>
        <a:ext cx="6151830" cy="1141212"/>
      </dsp:txXfrm>
    </dsp:sp>
    <dsp:sp modelId="{1BB0A2A0-E16B-403F-A15E-330D8E434A3C}">
      <dsp:nvSpPr>
        <dsp:cNvPr id="0" name=""/>
        <dsp:cNvSpPr/>
      </dsp:nvSpPr>
      <dsp:spPr>
        <a:xfrm>
          <a:off x="0" y="4565548"/>
          <a:ext cx="6151830" cy="0"/>
        </a:xfrm>
        <a:prstGeom prst="line">
          <a:avLst/>
        </a:prstGeom>
        <a:solidFill>
          <a:schemeClr val="accent2">
            <a:hueOff val="-1502167"/>
            <a:satOff val="-9757"/>
            <a:lumOff val="-2156"/>
            <a:alphaOff val="0"/>
          </a:schemeClr>
        </a:solidFill>
        <a:ln w="12700" cap="flat" cmpd="sng" algn="ctr">
          <a:solidFill>
            <a:schemeClr val="accent2">
              <a:hueOff val="-1502167"/>
              <a:satOff val="-9757"/>
              <a:lumOff val="-215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4EA689-4B11-4443-802B-08B15F79E318}">
      <dsp:nvSpPr>
        <dsp:cNvPr id="0" name=""/>
        <dsp:cNvSpPr/>
      </dsp:nvSpPr>
      <dsp:spPr>
        <a:xfrm>
          <a:off x="0" y="4565548"/>
          <a:ext cx="6151830" cy="1141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baseline="0"/>
            <a:t>On-site Power Generation</a:t>
          </a:r>
          <a:r>
            <a:rPr lang="en-US" sz="1800" b="0" i="0" kern="1200" baseline="0"/>
            <a:t>: The generated energy can be used for local, low-power applications like lighting or small electronic devices, potentially reducing dependency on external power sources. </a:t>
          </a:r>
          <a:endParaRPr lang="en-US" sz="1800" kern="1200"/>
        </a:p>
      </dsp:txBody>
      <dsp:txXfrm>
        <a:off x="0" y="4565548"/>
        <a:ext cx="6151830" cy="11412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7404F-E34E-4FB6-ABF9-F2E487A52E6F}">
      <dsp:nvSpPr>
        <dsp:cNvPr id="0" name=""/>
        <dsp:cNvSpPr/>
      </dsp:nvSpPr>
      <dsp:spPr>
        <a:xfrm>
          <a:off x="0" y="0"/>
          <a:ext cx="615183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4ED4E7-032F-472E-8E8D-7A73F12D0917}">
      <dsp:nvSpPr>
        <dsp:cNvPr id="0" name=""/>
        <dsp:cNvSpPr/>
      </dsp:nvSpPr>
      <dsp:spPr>
        <a:xfrm>
          <a:off x="0" y="0"/>
          <a:ext cx="6151830" cy="1426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baseline="0"/>
            <a:t>High Initial Cost</a:t>
          </a:r>
          <a:r>
            <a:rPr lang="en-US" sz="1800" b="0" i="0" kern="1200" baseline="0"/>
            <a:t>: Piezoelectric materials and installation of a footstep power generation system can be costly, especially when integrating sensors over large areas.</a:t>
          </a:r>
          <a:endParaRPr lang="en-US" sz="1800" kern="1200"/>
        </a:p>
      </dsp:txBody>
      <dsp:txXfrm>
        <a:off x="0" y="0"/>
        <a:ext cx="6151830" cy="1426864"/>
      </dsp:txXfrm>
    </dsp:sp>
    <dsp:sp modelId="{E33592B1-7928-46D0-8E4B-590836E07D2F}">
      <dsp:nvSpPr>
        <dsp:cNvPr id="0" name=""/>
        <dsp:cNvSpPr/>
      </dsp:nvSpPr>
      <dsp:spPr>
        <a:xfrm>
          <a:off x="0" y="1426864"/>
          <a:ext cx="6151830" cy="0"/>
        </a:xfrm>
        <a:prstGeom prst="line">
          <a:avLst/>
        </a:prstGeom>
        <a:solidFill>
          <a:schemeClr val="accent2">
            <a:hueOff val="-500722"/>
            <a:satOff val="-3252"/>
            <a:lumOff val="-719"/>
            <a:alphaOff val="0"/>
          </a:schemeClr>
        </a:solidFill>
        <a:ln w="12700" cap="flat" cmpd="sng" algn="ctr">
          <a:solidFill>
            <a:schemeClr val="accent2">
              <a:hueOff val="-500722"/>
              <a:satOff val="-3252"/>
              <a:lumOff val="-71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3E1C98-0DC9-4287-B1D3-FFC57983518D}">
      <dsp:nvSpPr>
        <dsp:cNvPr id="0" name=""/>
        <dsp:cNvSpPr/>
      </dsp:nvSpPr>
      <dsp:spPr>
        <a:xfrm>
          <a:off x="0" y="1426864"/>
          <a:ext cx="6151830" cy="1426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baseline="0"/>
            <a:t>Low Power Output per Footstep</a:t>
          </a:r>
          <a:r>
            <a:rPr lang="en-US" sz="1800" b="0" i="0" kern="1200" baseline="0"/>
            <a:t>: Each footstep generates a small amount of energy, so significant energy production requires a high volume of foot traffic or a large number of sensors, limiting the system's effectiveness for higher-power applications.</a:t>
          </a:r>
          <a:endParaRPr lang="en-US" sz="1800" kern="1200"/>
        </a:p>
      </dsp:txBody>
      <dsp:txXfrm>
        <a:off x="0" y="1426864"/>
        <a:ext cx="6151830" cy="1426864"/>
      </dsp:txXfrm>
    </dsp:sp>
    <dsp:sp modelId="{86A0F38F-B845-46EE-BD3A-796017F310EA}">
      <dsp:nvSpPr>
        <dsp:cNvPr id="0" name=""/>
        <dsp:cNvSpPr/>
      </dsp:nvSpPr>
      <dsp:spPr>
        <a:xfrm>
          <a:off x="0" y="2853729"/>
          <a:ext cx="6151830" cy="0"/>
        </a:xfrm>
        <a:prstGeom prst="line">
          <a:avLst/>
        </a:prstGeom>
        <a:solidFill>
          <a:schemeClr val="accent2">
            <a:hueOff val="-1001445"/>
            <a:satOff val="-6505"/>
            <a:lumOff val="-1437"/>
            <a:alphaOff val="0"/>
          </a:schemeClr>
        </a:solidFill>
        <a:ln w="12700" cap="flat" cmpd="sng" algn="ctr">
          <a:solidFill>
            <a:schemeClr val="accent2">
              <a:hueOff val="-1001445"/>
              <a:satOff val="-6505"/>
              <a:lumOff val="-14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504D2A-551C-4ADD-8AC7-BC1FF78A5B49}">
      <dsp:nvSpPr>
        <dsp:cNvPr id="0" name=""/>
        <dsp:cNvSpPr/>
      </dsp:nvSpPr>
      <dsp:spPr>
        <a:xfrm>
          <a:off x="0" y="2853729"/>
          <a:ext cx="6151830" cy="1426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baseline="0"/>
            <a:t>Variable Output</a:t>
          </a:r>
          <a:r>
            <a:rPr lang="en-US" sz="1800" b="0" i="0" kern="1200" baseline="0"/>
            <a:t>: The power generated depends on the weight and movement of each individual. Variability in steps means inconsistent power output, making it less reliable for continuous power needs.</a:t>
          </a:r>
          <a:endParaRPr lang="en-US" sz="1800" kern="1200"/>
        </a:p>
      </dsp:txBody>
      <dsp:txXfrm>
        <a:off x="0" y="2853729"/>
        <a:ext cx="6151830" cy="1426864"/>
      </dsp:txXfrm>
    </dsp:sp>
    <dsp:sp modelId="{9241B569-AB4B-42AD-BDC6-5F6A7652270D}">
      <dsp:nvSpPr>
        <dsp:cNvPr id="0" name=""/>
        <dsp:cNvSpPr/>
      </dsp:nvSpPr>
      <dsp:spPr>
        <a:xfrm>
          <a:off x="0" y="4280593"/>
          <a:ext cx="6151830" cy="0"/>
        </a:xfrm>
        <a:prstGeom prst="line">
          <a:avLst/>
        </a:prstGeom>
        <a:solidFill>
          <a:schemeClr val="accent2">
            <a:hueOff val="-1502167"/>
            <a:satOff val="-9757"/>
            <a:lumOff val="-2156"/>
            <a:alphaOff val="0"/>
          </a:schemeClr>
        </a:solidFill>
        <a:ln w="12700" cap="flat" cmpd="sng" algn="ctr">
          <a:solidFill>
            <a:schemeClr val="accent2">
              <a:hueOff val="-1502167"/>
              <a:satOff val="-9757"/>
              <a:lumOff val="-215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788DC5-6559-4DEB-AACF-400201E231F8}">
      <dsp:nvSpPr>
        <dsp:cNvPr id="0" name=""/>
        <dsp:cNvSpPr/>
      </dsp:nvSpPr>
      <dsp:spPr>
        <a:xfrm>
          <a:off x="0" y="4280593"/>
          <a:ext cx="6151830" cy="1426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baseline="0"/>
            <a:t>Dependency on Foot Traffic</a:t>
          </a:r>
          <a:r>
            <a:rPr lang="en-US" sz="1800" b="0" i="0" kern="1200" baseline="0"/>
            <a:t>: Energy production stops without foot traffic, so it is not a consistent or always-available power source. </a:t>
          </a:r>
          <a:endParaRPr lang="en-US" sz="1800" kern="1200"/>
        </a:p>
      </dsp:txBody>
      <dsp:txXfrm>
        <a:off x="0" y="4280593"/>
        <a:ext cx="6151830" cy="14268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AB7076-3E1F-4B7E-B20F-32C1077BB862}">
      <dsp:nvSpPr>
        <dsp:cNvPr id="0" name=""/>
        <dsp:cNvSpPr/>
      </dsp:nvSpPr>
      <dsp:spPr>
        <a:xfrm>
          <a:off x="196" y="348032"/>
          <a:ext cx="2376664" cy="285199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762" tIns="0" rIns="234762" bIns="330200" numCol="1" spcCol="1270" anchor="t" anchorCtr="0">
          <a:noAutofit/>
        </a:bodyPr>
        <a:lstStyle/>
        <a:p>
          <a:pPr marL="0" lvl="0" indent="0" algn="l" defTabSz="488950">
            <a:lnSpc>
              <a:spcPct val="90000"/>
            </a:lnSpc>
            <a:spcBef>
              <a:spcPct val="0"/>
            </a:spcBef>
            <a:spcAft>
              <a:spcPct val="35000"/>
            </a:spcAft>
            <a:buNone/>
          </a:pPr>
          <a:r>
            <a:rPr lang="en-US" sz="1100" b="1" i="0" kern="1200" baseline="0"/>
            <a:t>Unsuitable for High-Power Applications</a:t>
          </a:r>
          <a:r>
            <a:rPr lang="en-US" sz="1100" b="0" i="0" kern="1200" baseline="0"/>
            <a:t>: Footstep power generation is not ideal for high-energy applications, such as powering machinery or large electronic systems, due to its low energy output.</a:t>
          </a:r>
          <a:endParaRPr lang="en-US" sz="1100" kern="1200"/>
        </a:p>
      </dsp:txBody>
      <dsp:txXfrm>
        <a:off x="196" y="1488831"/>
        <a:ext cx="2376664" cy="1711198"/>
      </dsp:txXfrm>
    </dsp:sp>
    <dsp:sp modelId="{8ED53C38-D340-49DC-B5E8-12A7FDC892D4}">
      <dsp:nvSpPr>
        <dsp:cNvPr id="0" name=""/>
        <dsp:cNvSpPr/>
      </dsp:nvSpPr>
      <dsp:spPr>
        <a:xfrm>
          <a:off x="196" y="348032"/>
          <a:ext cx="2376664" cy="114079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4762" tIns="165100" rIns="234762" bIns="165100" numCol="1" spcCol="1270" anchor="ctr" anchorCtr="0">
          <a:noAutofit/>
        </a:bodyPr>
        <a:lstStyle/>
        <a:p>
          <a:pPr marL="0" lvl="0" indent="0" algn="l" defTabSz="2578100">
            <a:lnSpc>
              <a:spcPct val="90000"/>
            </a:lnSpc>
            <a:spcBef>
              <a:spcPct val="0"/>
            </a:spcBef>
            <a:spcAft>
              <a:spcPct val="35000"/>
            </a:spcAft>
            <a:buNone/>
          </a:pPr>
          <a:r>
            <a:rPr lang="en-US" sz="5800" kern="1200"/>
            <a:t>01</a:t>
          </a:r>
        </a:p>
      </dsp:txBody>
      <dsp:txXfrm>
        <a:off x="196" y="348032"/>
        <a:ext cx="2376664" cy="1140798"/>
      </dsp:txXfrm>
    </dsp:sp>
    <dsp:sp modelId="{5E6145A7-81E5-42B3-856C-F3552DCB82E1}">
      <dsp:nvSpPr>
        <dsp:cNvPr id="0" name=""/>
        <dsp:cNvSpPr/>
      </dsp:nvSpPr>
      <dsp:spPr>
        <a:xfrm>
          <a:off x="2566994" y="348032"/>
          <a:ext cx="2376664" cy="285199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762" tIns="0" rIns="234762" bIns="330200" numCol="1" spcCol="1270" anchor="t" anchorCtr="0">
          <a:noAutofit/>
        </a:bodyPr>
        <a:lstStyle/>
        <a:p>
          <a:pPr marL="0" lvl="0" indent="0" algn="l" defTabSz="488950">
            <a:lnSpc>
              <a:spcPct val="90000"/>
            </a:lnSpc>
            <a:spcBef>
              <a:spcPct val="0"/>
            </a:spcBef>
            <a:spcAft>
              <a:spcPct val="35000"/>
            </a:spcAft>
            <a:buNone/>
          </a:pPr>
          <a:r>
            <a:rPr lang="en-US" sz="1100" b="1" i="0" kern="1200" baseline="0"/>
            <a:t>Energy Loss in Storage and Conversion</a:t>
          </a:r>
          <a:r>
            <a:rPr lang="en-US" sz="1100" b="0" i="0" kern="1200" baseline="0"/>
            <a:t>: Some energy is lost during conversion (AC to DC) and storage, reducing overall efficiency.</a:t>
          </a:r>
          <a:endParaRPr lang="en-US" sz="1100" kern="1200"/>
        </a:p>
      </dsp:txBody>
      <dsp:txXfrm>
        <a:off x="2566994" y="1488831"/>
        <a:ext cx="2376664" cy="1711198"/>
      </dsp:txXfrm>
    </dsp:sp>
    <dsp:sp modelId="{6DF5CA24-161A-47E0-BFB4-F6F41B0B6A80}">
      <dsp:nvSpPr>
        <dsp:cNvPr id="0" name=""/>
        <dsp:cNvSpPr/>
      </dsp:nvSpPr>
      <dsp:spPr>
        <a:xfrm>
          <a:off x="2566994" y="348032"/>
          <a:ext cx="2376664" cy="114079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4762" tIns="165100" rIns="234762" bIns="165100" numCol="1" spcCol="1270" anchor="ctr" anchorCtr="0">
          <a:noAutofit/>
        </a:bodyPr>
        <a:lstStyle/>
        <a:p>
          <a:pPr marL="0" lvl="0" indent="0" algn="l" defTabSz="2578100">
            <a:lnSpc>
              <a:spcPct val="90000"/>
            </a:lnSpc>
            <a:spcBef>
              <a:spcPct val="0"/>
            </a:spcBef>
            <a:spcAft>
              <a:spcPct val="35000"/>
            </a:spcAft>
            <a:buNone/>
          </a:pPr>
          <a:r>
            <a:rPr lang="en-US" sz="5800" kern="1200"/>
            <a:t>02</a:t>
          </a:r>
        </a:p>
      </dsp:txBody>
      <dsp:txXfrm>
        <a:off x="2566994" y="348032"/>
        <a:ext cx="2376664" cy="1140798"/>
      </dsp:txXfrm>
    </dsp:sp>
    <dsp:sp modelId="{A4E5F528-1E0E-4B88-BB60-0B9EE983A09F}">
      <dsp:nvSpPr>
        <dsp:cNvPr id="0" name=""/>
        <dsp:cNvSpPr/>
      </dsp:nvSpPr>
      <dsp:spPr>
        <a:xfrm>
          <a:off x="5133791" y="348032"/>
          <a:ext cx="2376664" cy="285199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762" tIns="0" rIns="234762" bIns="330200" numCol="1" spcCol="1270" anchor="t" anchorCtr="0">
          <a:noAutofit/>
        </a:bodyPr>
        <a:lstStyle/>
        <a:p>
          <a:pPr marL="0" lvl="0" indent="0" algn="l" defTabSz="488950">
            <a:lnSpc>
              <a:spcPct val="90000"/>
            </a:lnSpc>
            <a:spcBef>
              <a:spcPct val="0"/>
            </a:spcBef>
            <a:spcAft>
              <a:spcPct val="35000"/>
            </a:spcAft>
            <a:buNone/>
          </a:pPr>
          <a:r>
            <a:rPr lang="en-US" sz="1100" b="1" i="0" kern="1200" baseline="0"/>
            <a:t>Limited Lifetime of Piezoelectric Materials</a:t>
          </a:r>
          <a:r>
            <a:rPr lang="en-US" sz="1100" b="0" i="0" kern="1200" baseline="0"/>
            <a:t>: Although durable, piezoelectric materials can degrade over time, especially if subjected to continuous high pressure, leading to a gradual decline in energy production.</a:t>
          </a:r>
          <a:endParaRPr lang="en-US" sz="1100" kern="1200"/>
        </a:p>
      </dsp:txBody>
      <dsp:txXfrm>
        <a:off x="5133791" y="1488831"/>
        <a:ext cx="2376664" cy="1711198"/>
      </dsp:txXfrm>
    </dsp:sp>
    <dsp:sp modelId="{741665A0-5899-4BFB-A491-4DF9FC23440D}">
      <dsp:nvSpPr>
        <dsp:cNvPr id="0" name=""/>
        <dsp:cNvSpPr/>
      </dsp:nvSpPr>
      <dsp:spPr>
        <a:xfrm>
          <a:off x="5133791" y="348032"/>
          <a:ext cx="2376664" cy="114079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4762" tIns="165100" rIns="234762" bIns="165100" numCol="1" spcCol="1270" anchor="ctr" anchorCtr="0">
          <a:noAutofit/>
        </a:bodyPr>
        <a:lstStyle/>
        <a:p>
          <a:pPr marL="0" lvl="0" indent="0" algn="l" defTabSz="2578100">
            <a:lnSpc>
              <a:spcPct val="90000"/>
            </a:lnSpc>
            <a:spcBef>
              <a:spcPct val="0"/>
            </a:spcBef>
            <a:spcAft>
              <a:spcPct val="35000"/>
            </a:spcAft>
            <a:buNone/>
          </a:pPr>
          <a:r>
            <a:rPr lang="en-US" sz="5800" kern="1200"/>
            <a:t>03</a:t>
          </a:r>
        </a:p>
      </dsp:txBody>
      <dsp:txXfrm>
        <a:off x="5133791" y="348032"/>
        <a:ext cx="2376664" cy="1140798"/>
      </dsp:txXfrm>
    </dsp:sp>
    <dsp:sp modelId="{DB608D63-EE1A-4BCA-A3F2-87FC61E0F7E5}">
      <dsp:nvSpPr>
        <dsp:cNvPr id="0" name=""/>
        <dsp:cNvSpPr/>
      </dsp:nvSpPr>
      <dsp:spPr>
        <a:xfrm>
          <a:off x="7700588" y="348032"/>
          <a:ext cx="2376664" cy="285199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762" tIns="0" rIns="234762" bIns="330200" numCol="1" spcCol="1270" anchor="t" anchorCtr="0">
          <a:noAutofit/>
        </a:bodyPr>
        <a:lstStyle/>
        <a:p>
          <a:pPr marL="0" lvl="0" indent="0" algn="l" defTabSz="488950">
            <a:lnSpc>
              <a:spcPct val="90000"/>
            </a:lnSpc>
            <a:spcBef>
              <a:spcPct val="0"/>
            </a:spcBef>
            <a:spcAft>
              <a:spcPct val="35000"/>
            </a:spcAft>
            <a:buNone/>
          </a:pPr>
          <a:r>
            <a:rPr lang="en-US" sz="1100" b="1" i="0" kern="1200" baseline="0"/>
            <a:t>Dependency on Environmental Factors</a:t>
          </a:r>
          <a:r>
            <a:rPr lang="en-US" sz="1100" b="0" i="0" kern="1200" baseline="0"/>
            <a:t>: Changes in environmental conditions, like extreme temperatures, can impact the performance of piezoelectric materials, potentially reducing efficiency. </a:t>
          </a:r>
          <a:endParaRPr lang="en-US" sz="1100" kern="1200"/>
        </a:p>
      </dsp:txBody>
      <dsp:txXfrm>
        <a:off x="7700588" y="1488831"/>
        <a:ext cx="2376664" cy="1711198"/>
      </dsp:txXfrm>
    </dsp:sp>
    <dsp:sp modelId="{79163F75-152F-4363-9E46-48A4B01D6B85}">
      <dsp:nvSpPr>
        <dsp:cNvPr id="0" name=""/>
        <dsp:cNvSpPr/>
      </dsp:nvSpPr>
      <dsp:spPr>
        <a:xfrm>
          <a:off x="7700588" y="348032"/>
          <a:ext cx="2376664" cy="114079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4762" tIns="165100" rIns="234762" bIns="165100" numCol="1" spcCol="1270" anchor="ctr" anchorCtr="0">
          <a:noAutofit/>
        </a:bodyPr>
        <a:lstStyle/>
        <a:p>
          <a:pPr marL="0" lvl="0" indent="0" algn="l" defTabSz="2578100">
            <a:lnSpc>
              <a:spcPct val="90000"/>
            </a:lnSpc>
            <a:spcBef>
              <a:spcPct val="0"/>
            </a:spcBef>
            <a:spcAft>
              <a:spcPct val="35000"/>
            </a:spcAft>
            <a:buNone/>
          </a:pPr>
          <a:r>
            <a:rPr lang="en-US" sz="5800" kern="1200"/>
            <a:t>04</a:t>
          </a:r>
        </a:p>
      </dsp:txBody>
      <dsp:txXfrm>
        <a:off x="7700588" y="348032"/>
        <a:ext cx="2376664" cy="11407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50273-8BA9-4246-BB4F-88F48C2E279B}">
      <dsp:nvSpPr>
        <dsp:cNvPr id="0" name=""/>
        <dsp:cNvSpPr/>
      </dsp:nvSpPr>
      <dsp:spPr>
        <a:xfrm>
          <a:off x="0" y="537"/>
          <a:ext cx="11004385" cy="12589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5911A6-A5E7-4C27-8B48-AACA65E58CFD}">
      <dsp:nvSpPr>
        <dsp:cNvPr id="0" name=""/>
        <dsp:cNvSpPr/>
      </dsp:nvSpPr>
      <dsp:spPr>
        <a:xfrm>
          <a:off x="380820" y="283792"/>
          <a:ext cx="692400" cy="6924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D47C90-1C6F-4CC1-8095-8DBB51A75F43}">
      <dsp:nvSpPr>
        <dsp:cNvPr id="0" name=""/>
        <dsp:cNvSpPr/>
      </dsp:nvSpPr>
      <dsp:spPr>
        <a:xfrm>
          <a:off x="1454042" y="537"/>
          <a:ext cx="9550342" cy="12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235" tIns="133235" rIns="133235" bIns="133235" numCol="1" spcCol="1270" anchor="ctr" anchorCtr="0">
          <a:noAutofit/>
        </a:bodyPr>
        <a:lstStyle/>
        <a:p>
          <a:pPr marL="0" lvl="0" indent="0" algn="l" defTabSz="622300">
            <a:lnSpc>
              <a:spcPct val="90000"/>
            </a:lnSpc>
            <a:spcBef>
              <a:spcPct val="0"/>
            </a:spcBef>
            <a:spcAft>
              <a:spcPct val="35000"/>
            </a:spcAft>
            <a:buNone/>
          </a:pPr>
          <a:r>
            <a:rPr lang="en-US" sz="1400" kern="1200"/>
            <a:t>The footstep power generation project using piezoelectric sensors offers an innovative and sustainable way to harness human movement for energy production. By converting the mechanical pressure of footsteps into electrical energy, this project provides a unique solution for generating renewable power in high-traffic areas like train stations, shopping malls, and public pathways. </a:t>
          </a:r>
        </a:p>
      </dsp:txBody>
      <dsp:txXfrm>
        <a:off x="1454042" y="537"/>
        <a:ext cx="9550342" cy="1258910"/>
      </dsp:txXfrm>
    </dsp:sp>
    <dsp:sp modelId="{1631008D-0C9C-42C3-8ECE-71015D610D4B}">
      <dsp:nvSpPr>
        <dsp:cNvPr id="0" name=""/>
        <dsp:cNvSpPr/>
      </dsp:nvSpPr>
      <dsp:spPr>
        <a:xfrm>
          <a:off x="0" y="1574176"/>
          <a:ext cx="11004385" cy="12589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6C205A-8166-401A-BBEA-29563B31F922}">
      <dsp:nvSpPr>
        <dsp:cNvPr id="0" name=""/>
        <dsp:cNvSpPr/>
      </dsp:nvSpPr>
      <dsp:spPr>
        <a:xfrm>
          <a:off x="380820" y="1857431"/>
          <a:ext cx="692400" cy="6924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98447C-166A-4F91-9036-92DD0F8EB2F0}">
      <dsp:nvSpPr>
        <dsp:cNvPr id="0" name=""/>
        <dsp:cNvSpPr/>
      </dsp:nvSpPr>
      <dsp:spPr>
        <a:xfrm>
          <a:off x="1454042" y="1574176"/>
          <a:ext cx="9550342" cy="12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235" tIns="133235" rIns="133235" bIns="133235" numCol="1" spcCol="1270" anchor="ctr" anchorCtr="0">
          <a:noAutofit/>
        </a:bodyPr>
        <a:lstStyle/>
        <a:p>
          <a:pPr marL="0" lvl="0" indent="0" algn="l" defTabSz="622300">
            <a:lnSpc>
              <a:spcPct val="90000"/>
            </a:lnSpc>
            <a:spcBef>
              <a:spcPct val="0"/>
            </a:spcBef>
            <a:spcAft>
              <a:spcPct val="35000"/>
            </a:spcAft>
            <a:buNone/>
          </a:pPr>
          <a:r>
            <a:rPr lang="en-US" sz="1400" kern="1200"/>
            <a:t>While the power output from each footstep is small, collectively, it can be useful for low-power applications such as lighting, signage, or charging small devices. This method has the advantages of being eco-friendly, space-efficient, and easy to integrate into existing infrastructure. However, due to its reliance on foot traffic and limited power generation capacity, it is best suited as a supplementary energy source rather than a primary one.</a:t>
          </a:r>
        </a:p>
      </dsp:txBody>
      <dsp:txXfrm>
        <a:off x="1454042" y="1574176"/>
        <a:ext cx="9550342" cy="1258910"/>
      </dsp:txXfrm>
    </dsp:sp>
    <dsp:sp modelId="{46D6C908-B273-44B7-B750-E937603779D4}">
      <dsp:nvSpPr>
        <dsp:cNvPr id="0" name=""/>
        <dsp:cNvSpPr/>
      </dsp:nvSpPr>
      <dsp:spPr>
        <a:xfrm>
          <a:off x="0" y="3147815"/>
          <a:ext cx="11004385" cy="12589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A0FC62-A3F1-4521-A675-60421FCE128B}">
      <dsp:nvSpPr>
        <dsp:cNvPr id="0" name=""/>
        <dsp:cNvSpPr/>
      </dsp:nvSpPr>
      <dsp:spPr>
        <a:xfrm>
          <a:off x="380820" y="3431070"/>
          <a:ext cx="692400" cy="6924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5B9AE0-73A3-4709-8EBA-7962B6F0FECA}">
      <dsp:nvSpPr>
        <dsp:cNvPr id="0" name=""/>
        <dsp:cNvSpPr/>
      </dsp:nvSpPr>
      <dsp:spPr>
        <a:xfrm>
          <a:off x="1454042" y="3147815"/>
          <a:ext cx="9550342" cy="12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235" tIns="133235" rIns="133235" bIns="133235" numCol="1" spcCol="1270" anchor="ctr" anchorCtr="0">
          <a:noAutofit/>
        </a:bodyPr>
        <a:lstStyle/>
        <a:p>
          <a:pPr marL="0" lvl="0" indent="0" algn="l" defTabSz="622300">
            <a:lnSpc>
              <a:spcPct val="90000"/>
            </a:lnSpc>
            <a:spcBef>
              <a:spcPct val="0"/>
            </a:spcBef>
            <a:spcAft>
              <a:spcPct val="35000"/>
            </a:spcAft>
            <a:buNone/>
          </a:pPr>
          <a:r>
            <a:rPr lang="en-US" sz="1400" kern="1200"/>
            <a:t>In conclusion, footstep power generation with piezoelectric sensors is a promising approach to promote green energy in urban environments, offering a practical way to utilize everyday human activity for small-scale power needs. This technology also raises awareness about renewable energy possibilities, encouraging people to consider the impact of their movement and actions on sustainable energy solutions.</a:t>
          </a:r>
        </a:p>
      </dsp:txBody>
      <dsp:txXfrm>
        <a:off x="1454042" y="3147815"/>
        <a:ext cx="9550342" cy="12589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11/11/2024</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507742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11/11/2024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599598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11/11/2024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26937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11/11/2024</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108869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11/11/2024</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452297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11/11/2024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886766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11/11/2024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14518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11/11/2024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709844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11/11/2024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255135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11/11/2024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910803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11/11/2024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137567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11/11/2024</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314178257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hyperlink" Target="https://ieeexplore.ieee.org/document/8275890" TargetMode="External"/><Relationship Id="rId2" Type="http://schemas.openxmlformats.org/officeDocument/2006/relationships/hyperlink" Target="https://core.ac.uk/download/pdf/236410912.pdf" TargetMode="External"/><Relationship Id="rId1" Type="http://schemas.openxmlformats.org/officeDocument/2006/relationships/slideLayout" Target="../slideLayouts/slideLayout2.xml"/><Relationship Id="rId6" Type="http://schemas.openxmlformats.org/officeDocument/2006/relationships/hyperlink" Target="https://www.ijltemas.in/DigitalLibrary/Vol.7Issue5/166-169.pdf" TargetMode="External"/><Relationship Id="rId5" Type="http://schemas.openxmlformats.org/officeDocument/2006/relationships/hyperlink" Target="https://www.instructables.com/ADVANCED-FOOTSTEP-POWER-GENERATION-SYSTEM/" TargetMode="External"/><Relationship Id="rId4" Type="http://schemas.openxmlformats.org/officeDocument/2006/relationships/hyperlink" Target="https://www.pmu.edu.sa/attachments/academics/pdf/udp/coe/dept/ee/senior%20design%20projects/foot-step_generator_report.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49843" y="-138048"/>
            <a:ext cx="2057400" cy="7533267"/>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txBody>
            <a:bodyPr/>
            <a:lstStyle/>
            <a:p>
              <a:endParaRPr lang="en-IN" sz="1200"/>
            </a:p>
          </p:txBody>
        </p:sp>
        <p:sp>
          <p:nvSpPr>
            <p:cNvPr id="4" name="TextBox 4"/>
            <p:cNvSpPr txBox="1"/>
            <p:nvPr/>
          </p:nvSpPr>
          <p:spPr>
            <a:xfrm>
              <a:off x="0" y="-19050"/>
              <a:ext cx="812800" cy="2995155"/>
            </a:xfrm>
            <a:prstGeom prst="rect">
              <a:avLst/>
            </a:prstGeom>
          </p:spPr>
          <p:txBody>
            <a:bodyPr lIns="33867" tIns="33867" rIns="33867" bIns="33867" rtlCol="0" anchor="ctr"/>
            <a:lstStyle/>
            <a:p>
              <a:pPr algn="ctr">
                <a:lnSpc>
                  <a:spcPts val="1906"/>
                </a:lnSpc>
              </a:pPr>
              <a:endParaRPr sz="1200"/>
            </a:p>
          </p:txBody>
        </p:sp>
      </p:grpSp>
      <p:sp>
        <p:nvSpPr>
          <p:cNvPr id="5" name="Freeform 5"/>
          <p:cNvSpPr/>
          <p:nvPr/>
        </p:nvSpPr>
        <p:spPr>
          <a:xfrm>
            <a:off x="10923144" y="6006398"/>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sz="1200"/>
          </a:p>
        </p:txBody>
      </p:sp>
      <p:sp>
        <p:nvSpPr>
          <p:cNvPr id="6" name="Freeform 6"/>
          <p:cNvSpPr/>
          <p:nvPr/>
        </p:nvSpPr>
        <p:spPr>
          <a:xfrm>
            <a:off x="7850886" y="386698"/>
            <a:ext cx="3655314" cy="6015581"/>
          </a:xfrm>
          <a:custGeom>
            <a:avLst/>
            <a:gdLst/>
            <a:ahLst/>
            <a:cxnLst/>
            <a:rect l="l" t="t" r="r" b="b"/>
            <a:pathLst>
              <a:path w="5482971" h="9023371">
                <a:moveTo>
                  <a:pt x="0" y="0"/>
                </a:moveTo>
                <a:lnTo>
                  <a:pt x="5482971" y="0"/>
                </a:lnTo>
                <a:lnTo>
                  <a:pt x="5482971" y="9023371"/>
                </a:lnTo>
                <a:lnTo>
                  <a:pt x="0" y="9023371"/>
                </a:lnTo>
                <a:lnTo>
                  <a:pt x="0" y="0"/>
                </a:lnTo>
                <a:close/>
              </a:path>
            </a:pathLst>
          </a:custGeom>
          <a:blipFill>
            <a:blip r:embed="rId4"/>
            <a:stretch>
              <a:fillRect l="-4822" r="-4822"/>
            </a:stretch>
          </a:blipFill>
        </p:spPr>
        <p:txBody>
          <a:bodyPr/>
          <a:lstStyle/>
          <a:p>
            <a:endParaRPr lang="en-IN" sz="1200"/>
          </a:p>
        </p:txBody>
      </p:sp>
      <p:grpSp>
        <p:nvGrpSpPr>
          <p:cNvPr id="7" name="Group 7"/>
          <p:cNvGrpSpPr/>
          <p:nvPr/>
        </p:nvGrpSpPr>
        <p:grpSpPr>
          <a:xfrm>
            <a:off x="-1028700" y="-372146"/>
            <a:ext cx="2057400" cy="7533267"/>
            <a:chOff x="0" y="0"/>
            <a:chExt cx="812800" cy="2976105"/>
          </a:xfrm>
        </p:grpSpPr>
        <p:sp>
          <p:nvSpPr>
            <p:cNvPr id="8" name="Freeform 8"/>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txBody>
            <a:bodyPr/>
            <a:lstStyle/>
            <a:p>
              <a:endParaRPr lang="en-IN" sz="1200" dirty="0"/>
            </a:p>
          </p:txBody>
        </p:sp>
        <p:sp>
          <p:nvSpPr>
            <p:cNvPr id="9" name="TextBox 9"/>
            <p:cNvSpPr txBox="1"/>
            <p:nvPr/>
          </p:nvSpPr>
          <p:spPr>
            <a:xfrm>
              <a:off x="0" y="-19050"/>
              <a:ext cx="812800" cy="2995155"/>
            </a:xfrm>
            <a:prstGeom prst="rect">
              <a:avLst/>
            </a:prstGeom>
          </p:spPr>
          <p:txBody>
            <a:bodyPr lIns="33867" tIns="33867" rIns="33867" bIns="33867" rtlCol="0" anchor="ctr"/>
            <a:lstStyle/>
            <a:p>
              <a:pPr algn="ctr">
                <a:lnSpc>
                  <a:spcPts val="1906"/>
                </a:lnSpc>
              </a:pPr>
              <a:endParaRPr sz="1200"/>
            </a:p>
          </p:txBody>
        </p:sp>
      </p:grpSp>
      <p:grpSp>
        <p:nvGrpSpPr>
          <p:cNvPr id="10" name="Group 10"/>
          <p:cNvGrpSpPr/>
          <p:nvPr/>
        </p:nvGrpSpPr>
        <p:grpSpPr>
          <a:xfrm>
            <a:off x="818515" y="2775748"/>
            <a:ext cx="73491" cy="1879331"/>
            <a:chOff x="0" y="0"/>
            <a:chExt cx="26312" cy="672855"/>
          </a:xfrm>
        </p:grpSpPr>
        <p:sp>
          <p:nvSpPr>
            <p:cNvPr id="11" name="Freeform 11"/>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txBody>
            <a:bodyPr/>
            <a:lstStyle/>
            <a:p>
              <a:endParaRPr lang="en-IN" sz="1200"/>
            </a:p>
          </p:txBody>
        </p:sp>
        <p:sp>
          <p:nvSpPr>
            <p:cNvPr id="12" name="TextBox 12"/>
            <p:cNvSpPr txBox="1"/>
            <p:nvPr/>
          </p:nvSpPr>
          <p:spPr>
            <a:xfrm>
              <a:off x="0" y="-19050"/>
              <a:ext cx="26312" cy="691905"/>
            </a:xfrm>
            <a:prstGeom prst="rect">
              <a:avLst/>
            </a:prstGeom>
          </p:spPr>
          <p:txBody>
            <a:bodyPr lIns="33867" tIns="33867" rIns="33867" bIns="33867" rtlCol="0" anchor="ctr"/>
            <a:lstStyle/>
            <a:p>
              <a:pPr algn="ctr">
                <a:lnSpc>
                  <a:spcPts val="1906"/>
                </a:lnSpc>
              </a:pPr>
              <a:endParaRPr sz="1200"/>
            </a:p>
          </p:txBody>
        </p:sp>
      </p:grpSp>
      <p:grpSp>
        <p:nvGrpSpPr>
          <p:cNvPr id="13" name="Group 13"/>
          <p:cNvGrpSpPr/>
          <p:nvPr/>
        </p:nvGrpSpPr>
        <p:grpSpPr>
          <a:xfrm>
            <a:off x="1168619" y="3628586"/>
            <a:ext cx="2306064" cy="379657"/>
            <a:chOff x="0" y="0"/>
            <a:chExt cx="825638" cy="135928"/>
          </a:xfrm>
        </p:grpSpPr>
        <p:sp>
          <p:nvSpPr>
            <p:cNvPr id="14" name="Freeform 14"/>
            <p:cNvSpPr/>
            <p:nvPr/>
          </p:nvSpPr>
          <p:spPr>
            <a:xfrm>
              <a:off x="0" y="0"/>
              <a:ext cx="825638" cy="135928"/>
            </a:xfrm>
            <a:custGeom>
              <a:avLst/>
              <a:gdLst/>
              <a:ahLst/>
              <a:cxnLst/>
              <a:rect l="l" t="t" r="r" b="b"/>
              <a:pathLst>
                <a:path w="825638" h="13592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1C5739"/>
            </a:solidFill>
          </p:spPr>
          <p:txBody>
            <a:bodyPr/>
            <a:lstStyle/>
            <a:p>
              <a:endParaRPr lang="en-IN" sz="1200"/>
            </a:p>
          </p:txBody>
        </p:sp>
        <p:sp>
          <p:nvSpPr>
            <p:cNvPr id="15" name="TextBox 15"/>
            <p:cNvSpPr txBox="1"/>
            <p:nvPr/>
          </p:nvSpPr>
          <p:spPr>
            <a:xfrm>
              <a:off x="0" y="-19050"/>
              <a:ext cx="825638" cy="154978"/>
            </a:xfrm>
            <a:prstGeom prst="rect">
              <a:avLst/>
            </a:prstGeom>
          </p:spPr>
          <p:txBody>
            <a:bodyPr lIns="37370" tIns="37370" rIns="37370" bIns="37370" rtlCol="0" anchor="ctr"/>
            <a:lstStyle/>
            <a:p>
              <a:pPr algn="ctr">
                <a:lnSpc>
                  <a:spcPts val="2080"/>
                </a:lnSpc>
              </a:pPr>
              <a:r>
                <a:rPr lang="en-US" sz="1600" dirty="0">
                  <a:solidFill>
                    <a:srgbClr val="FFFFFF"/>
                  </a:solidFill>
                  <a:latin typeface="Montserrat Light"/>
                  <a:ea typeface="Montserrat Light"/>
                  <a:cs typeface="Montserrat Light"/>
                  <a:sym typeface="Montserrat Light"/>
                </a:rPr>
                <a:t>Presented by:</a:t>
              </a:r>
            </a:p>
          </p:txBody>
        </p:sp>
      </p:grpSp>
      <p:sp>
        <p:nvSpPr>
          <p:cNvPr id="16" name="Freeform 16"/>
          <p:cNvSpPr/>
          <p:nvPr/>
        </p:nvSpPr>
        <p:spPr>
          <a:xfrm>
            <a:off x="-1851914" y="-138047"/>
            <a:ext cx="2537714" cy="1388821"/>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sz="1200"/>
          </a:p>
        </p:txBody>
      </p:sp>
      <p:sp>
        <p:nvSpPr>
          <p:cNvPr id="17" name="Freeform 17"/>
          <p:cNvSpPr/>
          <p:nvPr/>
        </p:nvSpPr>
        <p:spPr>
          <a:xfrm>
            <a:off x="7850886" y="386698"/>
            <a:ext cx="3655314" cy="6084604"/>
          </a:xfrm>
          <a:custGeom>
            <a:avLst/>
            <a:gdLst/>
            <a:ahLst/>
            <a:cxnLst/>
            <a:rect l="l" t="t" r="r" b="b"/>
            <a:pathLst>
              <a:path w="5433545" h="9023371">
                <a:moveTo>
                  <a:pt x="0" y="0"/>
                </a:moveTo>
                <a:lnTo>
                  <a:pt x="5433545" y="0"/>
                </a:lnTo>
                <a:lnTo>
                  <a:pt x="5433545" y="9023371"/>
                </a:lnTo>
                <a:lnTo>
                  <a:pt x="0" y="9023371"/>
                </a:lnTo>
                <a:lnTo>
                  <a:pt x="0" y="0"/>
                </a:lnTo>
                <a:close/>
              </a:path>
            </a:pathLst>
          </a:custGeom>
          <a:blipFill>
            <a:blip r:embed="rId7"/>
            <a:stretch>
              <a:fillRect l="-16323" r="-16323"/>
            </a:stretch>
          </a:blipFill>
        </p:spPr>
        <p:txBody>
          <a:bodyPr/>
          <a:lstStyle/>
          <a:p>
            <a:endParaRPr lang="en-IN" sz="1200"/>
          </a:p>
        </p:txBody>
      </p:sp>
      <p:sp>
        <p:nvSpPr>
          <p:cNvPr id="18" name="TextBox 18"/>
          <p:cNvSpPr txBox="1"/>
          <p:nvPr/>
        </p:nvSpPr>
        <p:spPr>
          <a:xfrm>
            <a:off x="1162050" y="4160644"/>
            <a:ext cx="7170800" cy="1717073"/>
          </a:xfrm>
          <a:prstGeom prst="rect">
            <a:avLst/>
          </a:prstGeom>
        </p:spPr>
        <p:txBody>
          <a:bodyPr lIns="0" tIns="0" rIns="0" bIns="0" rtlCol="0" anchor="t">
            <a:spAutoFit/>
          </a:bodyPr>
          <a:lstStyle/>
          <a:p>
            <a:pPr>
              <a:lnSpc>
                <a:spcPts val="3392"/>
              </a:lnSpc>
            </a:pPr>
            <a:r>
              <a:rPr lang="en-US" sz="2422" spc="121" dirty="0">
                <a:solidFill>
                  <a:srgbClr val="1C5739"/>
                </a:solidFill>
                <a:latin typeface="Open Sauce"/>
                <a:ea typeface="Open Sauce"/>
                <a:cs typeface="Open Sauce"/>
                <a:sym typeface="Open Sauce"/>
              </a:rPr>
              <a:t>Sri Harshitha J-22011102030</a:t>
            </a:r>
          </a:p>
          <a:p>
            <a:pPr>
              <a:lnSpc>
                <a:spcPts val="3392"/>
              </a:lnSpc>
            </a:pPr>
            <a:r>
              <a:rPr lang="en-US" sz="2422" spc="121" dirty="0">
                <a:solidFill>
                  <a:srgbClr val="1C5739"/>
                </a:solidFill>
                <a:latin typeface="Open Sauce"/>
                <a:ea typeface="Open Sauce"/>
                <a:cs typeface="Open Sauce"/>
                <a:sym typeface="Open Sauce"/>
              </a:rPr>
              <a:t>Kapil </a:t>
            </a:r>
            <a:r>
              <a:rPr lang="en-US" sz="2422" spc="121" dirty="0" err="1">
                <a:solidFill>
                  <a:srgbClr val="1C5739"/>
                </a:solidFill>
                <a:latin typeface="Open Sauce"/>
                <a:ea typeface="Open Sauce"/>
                <a:cs typeface="Open Sauce"/>
                <a:sym typeface="Open Sauce"/>
              </a:rPr>
              <a:t>Raisoni.A</a:t>
            </a:r>
            <a:r>
              <a:rPr lang="en-US" sz="2422" spc="121" dirty="0">
                <a:solidFill>
                  <a:srgbClr val="1C5739"/>
                </a:solidFill>
                <a:latin typeface="Open Sauce"/>
                <a:ea typeface="Open Sauce"/>
                <a:cs typeface="Open Sauce"/>
                <a:sym typeface="Open Sauce"/>
              </a:rPr>
              <a:t> 22011102040</a:t>
            </a:r>
          </a:p>
          <a:p>
            <a:pPr>
              <a:lnSpc>
                <a:spcPts val="3392"/>
              </a:lnSpc>
            </a:pPr>
            <a:r>
              <a:rPr lang="en-US" sz="2422" spc="121" dirty="0">
                <a:solidFill>
                  <a:srgbClr val="1C5739"/>
                </a:solidFill>
                <a:latin typeface="Open Sauce"/>
                <a:ea typeface="Open Sauce"/>
                <a:cs typeface="Open Sauce"/>
                <a:sym typeface="Open Sauce"/>
              </a:rPr>
              <a:t>Kishore Chakraborty 22011102042</a:t>
            </a:r>
          </a:p>
          <a:p>
            <a:pPr>
              <a:lnSpc>
                <a:spcPts val="3392"/>
              </a:lnSpc>
            </a:pPr>
            <a:endParaRPr lang="en-US" sz="2422" spc="121" dirty="0">
              <a:solidFill>
                <a:srgbClr val="1C5739"/>
              </a:solidFill>
              <a:latin typeface="Open Sauce"/>
              <a:ea typeface="Open Sauce"/>
              <a:cs typeface="Open Sauce"/>
              <a:sym typeface="Open Sauce"/>
            </a:endParaRPr>
          </a:p>
        </p:txBody>
      </p:sp>
      <p:sp>
        <p:nvSpPr>
          <p:cNvPr id="19" name="TextBox 19"/>
          <p:cNvSpPr txBox="1"/>
          <p:nvPr/>
        </p:nvSpPr>
        <p:spPr>
          <a:xfrm>
            <a:off x="1162050" y="258399"/>
            <a:ext cx="7170800" cy="3063724"/>
          </a:xfrm>
          <a:prstGeom prst="rect">
            <a:avLst/>
          </a:prstGeom>
        </p:spPr>
        <p:txBody>
          <a:bodyPr lIns="0" tIns="0" rIns="0" bIns="0" rtlCol="0" anchor="t">
            <a:spAutoFit/>
          </a:bodyPr>
          <a:lstStyle/>
          <a:p>
            <a:pPr>
              <a:lnSpc>
                <a:spcPts val="7876"/>
              </a:lnSpc>
            </a:pPr>
            <a:r>
              <a:rPr lang="en-US" sz="8204" dirty="0">
                <a:solidFill>
                  <a:srgbClr val="1C5739"/>
                </a:solidFill>
                <a:latin typeface="Codec Pro ExtraBold"/>
                <a:ea typeface="Codec Pro ExtraBold"/>
                <a:cs typeface="Codec Pro ExtraBold"/>
                <a:sym typeface="Codec Pro ExtraBold"/>
              </a:rPr>
              <a:t>FOOTSTEP</a:t>
            </a:r>
          </a:p>
          <a:p>
            <a:pPr>
              <a:lnSpc>
                <a:spcPts val="7876"/>
              </a:lnSpc>
            </a:pPr>
            <a:r>
              <a:rPr lang="en-US" sz="8204" dirty="0">
                <a:solidFill>
                  <a:srgbClr val="1C5739"/>
                </a:solidFill>
                <a:latin typeface="Codec Pro ExtraBold"/>
                <a:ea typeface="Codec Pro ExtraBold"/>
                <a:cs typeface="Codec Pro ExtraBold"/>
                <a:sym typeface="Codec Pro ExtraBold"/>
              </a:rPr>
              <a:t>POWER-GENERATION</a:t>
            </a:r>
          </a:p>
        </p:txBody>
      </p:sp>
      <p:sp>
        <p:nvSpPr>
          <p:cNvPr id="20" name="Freeform 14">
            <a:extLst>
              <a:ext uri="{FF2B5EF4-FFF2-40B4-BE49-F238E27FC236}">
                <a16:creationId xmlns:a16="http://schemas.microsoft.com/office/drawing/2014/main" id="{8D7744F4-2DCE-F51F-4336-89C3CC6313CA}"/>
              </a:ext>
            </a:extLst>
          </p:cNvPr>
          <p:cNvSpPr/>
          <p:nvPr/>
        </p:nvSpPr>
        <p:spPr>
          <a:xfrm>
            <a:off x="1162049" y="5605024"/>
            <a:ext cx="6261305" cy="1252976"/>
          </a:xfrm>
          <a:custGeom>
            <a:avLst/>
            <a:gdLst/>
            <a:ahLst/>
            <a:cxnLst/>
            <a:rect l="l" t="t" r="r" b="b"/>
            <a:pathLst>
              <a:path w="825638" h="13592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1C5739"/>
          </a:solidFill>
        </p:spPr>
        <p:txBody>
          <a:bodyPr/>
          <a:lstStyle/>
          <a:p>
            <a:pPr algn="ctr"/>
            <a:r>
              <a:rPr lang="en-US" dirty="0">
                <a:solidFill>
                  <a:srgbClr val="FFFFFF"/>
                </a:solidFill>
                <a:latin typeface="MingLiU_HKSCS-ExtB" panose="02020500000000000000" pitchFamily="18" charset="-120"/>
                <a:ea typeface="MingLiU_HKSCS-ExtB" panose="02020500000000000000" pitchFamily="18" charset="-120"/>
                <a:sym typeface="Montserrat Light"/>
              </a:rPr>
              <a:t>LINK TO REPORT:</a:t>
            </a:r>
            <a:r>
              <a:rPr lang="en-IN" dirty="0">
                <a:latin typeface="MingLiU_HKSCS-ExtB" panose="02020500000000000000" pitchFamily="18" charset="-120"/>
                <a:ea typeface="MingLiU_HKSCS-ExtB" panose="02020500000000000000" pitchFamily="18" charset="-120"/>
              </a:rPr>
              <a:t> https://docs.google.com/document/d/1Gu7gDyfi0CSuCFAKmsY0rYAqAjoqMxCp/edit?usp=sharing&amp;ouid=114738071584988526158&amp;rtpof=true&amp;sd=true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1114FB9-6D79-B9C3-FAD8-603656397D4B}"/>
              </a:ext>
            </a:extLst>
          </p:cNvPr>
          <p:cNvSpPr>
            <a:spLocks noGrp="1"/>
          </p:cNvSpPr>
          <p:nvPr>
            <p:ph type="title"/>
          </p:nvPr>
        </p:nvSpPr>
        <p:spPr>
          <a:xfrm>
            <a:off x="530352" y="638176"/>
            <a:ext cx="4266544" cy="2861770"/>
          </a:xfrm>
        </p:spPr>
        <p:txBody>
          <a:bodyPr anchor="b">
            <a:normAutofit/>
          </a:bodyPr>
          <a:lstStyle/>
          <a:p>
            <a:r>
              <a:rPr lang="en-IN" dirty="0"/>
              <a:t>Advantages</a:t>
            </a:r>
          </a:p>
        </p:txBody>
      </p:sp>
      <p:grpSp>
        <p:nvGrpSpPr>
          <p:cNvPr id="12" name="Graphic 78">
            <a:extLst>
              <a:ext uri="{FF2B5EF4-FFF2-40B4-BE49-F238E27FC236}">
                <a16:creationId xmlns:a16="http://schemas.microsoft.com/office/drawing/2014/main" id="{91868ACA-CC8C-4FA4-8E32-6DB1C7DA9E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695859"/>
            <a:ext cx="972241" cy="45718"/>
            <a:chOff x="4886325" y="3371754"/>
            <a:chExt cx="2418492" cy="113728"/>
          </a:xfrm>
          <a:solidFill>
            <a:schemeClr val="accent1"/>
          </a:solidFill>
        </p:grpSpPr>
        <p:sp>
          <p:nvSpPr>
            <p:cNvPr id="13" name="Graphic 78">
              <a:extLst>
                <a:ext uri="{FF2B5EF4-FFF2-40B4-BE49-F238E27FC236}">
                  <a16:creationId xmlns:a16="http://schemas.microsoft.com/office/drawing/2014/main" id="{7C343158-D3CD-4482-AAA0-375D2E666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12BFE3E3-92EC-47DC-8E6A-6E77132C2D8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 name="Graphic 78">
                <a:extLst>
                  <a:ext uri="{FF2B5EF4-FFF2-40B4-BE49-F238E27FC236}">
                    <a16:creationId xmlns:a16="http://schemas.microsoft.com/office/drawing/2014/main" id="{1F0F2188-9504-4EAD-A8A2-B1779FB86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14602C7D-08A5-44A5-B005-E79603849E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099F2E62-E605-487B-AC3C-11052444D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02A21D38-C00D-4E35-8B0F-3E63C4B37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graphicFrame>
        <p:nvGraphicFramePr>
          <p:cNvPr id="6" name="Rectangle 1">
            <a:extLst>
              <a:ext uri="{FF2B5EF4-FFF2-40B4-BE49-F238E27FC236}">
                <a16:creationId xmlns:a16="http://schemas.microsoft.com/office/drawing/2014/main" id="{03B1E188-9BC8-AB46-CAA7-9A71CCBAD9E0}"/>
              </a:ext>
            </a:extLst>
          </p:cNvPr>
          <p:cNvGraphicFramePr>
            <a:graphicFrameLocks noGrp="1"/>
          </p:cNvGraphicFramePr>
          <p:nvPr>
            <p:ph idx="1"/>
            <p:extLst>
              <p:ext uri="{D42A27DB-BD31-4B8C-83A1-F6EECF244321}">
                <p14:modId xmlns:p14="http://schemas.microsoft.com/office/powerpoint/2010/main" val="2901424063"/>
              </p:ext>
            </p:extLst>
          </p:nvPr>
        </p:nvGraphicFramePr>
        <p:xfrm>
          <a:off x="5402620" y="497732"/>
          <a:ext cx="6151831" cy="5707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5418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6ACA7C8-1CED-F75A-EC4E-F2229A337FFF}"/>
              </a:ext>
            </a:extLst>
          </p:cNvPr>
          <p:cNvSpPr>
            <a:spLocks noGrp="1"/>
          </p:cNvSpPr>
          <p:nvPr>
            <p:ph type="title"/>
          </p:nvPr>
        </p:nvSpPr>
        <p:spPr>
          <a:xfrm>
            <a:off x="530352" y="638176"/>
            <a:ext cx="4266544" cy="2861770"/>
          </a:xfrm>
        </p:spPr>
        <p:txBody>
          <a:bodyPr anchor="b">
            <a:normAutofit/>
          </a:bodyPr>
          <a:lstStyle/>
          <a:p>
            <a:r>
              <a:rPr lang="en-IN" dirty="0"/>
              <a:t>Disadvantages</a:t>
            </a:r>
          </a:p>
        </p:txBody>
      </p:sp>
      <p:grpSp>
        <p:nvGrpSpPr>
          <p:cNvPr id="12" name="Graphic 78">
            <a:extLst>
              <a:ext uri="{FF2B5EF4-FFF2-40B4-BE49-F238E27FC236}">
                <a16:creationId xmlns:a16="http://schemas.microsoft.com/office/drawing/2014/main" id="{91868ACA-CC8C-4FA4-8E32-6DB1C7DA9E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695859"/>
            <a:ext cx="972241" cy="45718"/>
            <a:chOff x="4886325" y="3371754"/>
            <a:chExt cx="2418492" cy="113728"/>
          </a:xfrm>
          <a:solidFill>
            <a:schemeClr val="accent1"/>
          </a:solidFill>
        </p:grpSpPr>
        <p:sp>
          <p:nvSpPr>
            <p:cNvPr id="13" name="Graphic 78">
              <a:extLst>
                <a:ext uri="{FF2B5EF4-FFF2-40B4-BE49-F238E27FC236}">
                  <a16:creationId xmlns:a16="http://schemas.microsoft.com/office/drawing/2014/main" id="{7C343158-D3CD-4482-AAA0-375D2E666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12BFE3E3-92EC-47DC-8E6A-6E77132C2D8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 name="Graphic 78">
                <a:extLst>
                  <a:ext uri="{FF2B5EF4-FFF2-40B4-BE49-F238E27FC236}">
                    <a16:creationId xmlns:a16="http://schemas.microsoft.com/office/drawing/2014/main" id="{1F0F2188-9504-4EAD-A8A2-B1779FB86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14602C7D-08A5-44A5-B005-E79603849E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099F2E62-E605-487B-AC3C-11052444D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02A21D38-C00D-4E35-8B0F-3E63C4B37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graphicFrame>
        <p:nvGraphicFramePr>
          <p:cNvPr id="6" name="Rectangle 1">
            <a:extLst>
              <a:ext uri="{FF2B5EF4-FFF2-40B4-BE49-F238E27FC236}">
                <a16:creationId xmlns:a16="http://schemas.microsoft.com/office/drawing/2014/main" id="{D67C5F57-3510-6A15-8710-99DD28BDFA71}"/>
              </a:ext>
            </a:extLst>
          </p:cNvPr>
          <p:cNvGraphicFramePr>
            <a:graphicFrameLocks noGrp="1"/>
          </p:cNvGraphicFramePr>
          <p:nvPr>
            <p:ph idx="1"/>
            <p:extLst>
              <p:ext uri="{D42A27DB-BD31-4B8C-83A1-F6EECF244321}">
                <p14:modId xmlns:p14="http://schemas.microsoft.com/office/powerpoint/2010/main" val="990106303"/>
              </p:ext>
            </p:extLst>
          </p:nvPr>
        </p:nvGraphicFramePr>
        <p:xfrm>
          <a:off x="5402620" y="497732"/>
          <a:ext cx="6151831" cy="5707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8497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22E0F22-6B88-0716-2AC1-EAACA86E8BDE}"/>
              </a:ext>
            </a:extLst>
          </p:cNvPr>
          <p:cNvSpPr>
            <a:spLocks noGrp="1"/>
          </p:cNvSpPr>
          <p:nvPr>
            <p:ph type="title"/>
          </p:nvPr>
        </p:nvSpPr>
        <p:spPr>
          <a:xfrm>
            <a:off x="525717" y="787068"/>
            <a:ext cx="10077557" cy="1325563"/>
          </a:xfrm>
        </p:spPr>
        <p:txBody>
          <a:bodyPr>
            <a:normAutofit/>
          </a:bodyPr>
          <a:lstStyle/>
          <a:p>
            <a:r>
              <a:rPr lang="en-IN" dirty="0"/>
              <a:t>Limitations</a:t>
            </a:r>
          </a:p>
        </p:txBody>
      </p:sp>
      <p:grpSp>
        <p:nvGrpSpPr>
          <p:cNvPr id="21" name="Graphic 78">
            <a:extLst>
              <a:ext uri="{FF2B5EF4-FFF2-40B4-BE49-F238E27FC236}">
                <a16:creationId xmlns:a16="http://schemas.microsoft.com/office/drawing/2014/main" id="{6F3B5563-53C7-4E0A-A4B8-8E56453344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22" name="Graphic 78">
              <a:extLst>
                <a:ext uri="{FF2B5EF4-FFF2-40B4-BE49-F238E27FC236}">
                  <a16:creationId xmlns:a16="http://schemas.microsoft.com/office/drawing/2014/main" id="{5AEE0831-46B4-4175-A401-3A45C102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50567FC2-2663-468F-9E89-F892CE10AB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3" name="Graphic 78">
                <a:extLst>
                  <a:ext uri="{FF2B5EF4-FFF2-40B4-BE49-F238E27FC236}">
                    <a16:creationId xmlns:a16="http://schemas.microsoft.com/office/drawing/2014/main" id="{A883C52D-FF48-4648-A100-1071F9D2A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4" name="Graphic 78">
                <a:extLst>
                  <a:ext uri="{FF2B5EF4-FFF2-40B4-BE49-F238E27FC236}">
                    <a16:creationId xmlns:a16="http://schemas.microsoft.com/office/drawing/2014/main" id="{2108A8EE-E2B6-43BD-9450-5B9BA40D3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5" name="Graphic 78">
                <a:extLst>
                  <a:ext uri="{FF2B5EF4-FFF2-40B4-BE49-F238E27FC236}">
                    <a16:creationId xmlns:a16="http://schemas.microsoft.com/office/drawing/2014/main" id="{53E919D7-A706-457C-9587-462A51DBC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6EF58933-D82C-4F29-8757-AD3DD1AB9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graphicFrame>
        <p:nvGraphicFramePr>
          <p:cNvPr id="27" name="Rectangle 1">
            <a:extLst>
              <a:ext uri="{FF2B5EF4-FFF2-40B4-BE49-F238E27FC236}">
                <a16:creationId xmlns:a16="http://schemas.microsoft.com/office/drawing/2014/main" id="{82371506-A9C9-7BD2-C811-150650245F7F}"/>
              </a:ext>
            </a:extLst>
          </p:cNvPr>
          <p:cNvGraphicFramePr>
            <a:graphicFrameLocks noGrp="1"/>
          </p:cNvGraphicFramePr>
          <p:nvPr>
            <p:ph idx="1"/>
            <p:extLst>
              <p:ext uri="{D42A27DB-BD31-4B8C-83A1-F6EECF244321}">
                <p14:modId xmlns:p14="http://schemas.microsoft.com/office/powerpoint/2010/main" val="2407603592"/>
              </p:ext>
            </p:extLst>
          </p:nvPr>
        </p:nvGraphicFramePr>
        <p:xfrm>
          <a:off x="525463" y="2522538"/>
          <a:ext cx="10077450" cy="3548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0365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8" name="Rectangle 157">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B6A1FDA-CAD7-B0B6-BD40-C92ABEF77F51}"/>
              </a:ext>
            </a:extLst>
          </p:cNvPr>
          <p:cNvSpPr>
            <a:spLocks noGrp="1"/>
          </p:cNvSpPr>
          <p:nvPr>
            <p:ph type="title"/>
          </p:nvPr>
        </p:nvSpPr>
        <p:spPr>
          <a:xfrm>
            <a:off x="525717" y="787068"/>
            <a:ext cx="4663649" cy="1455091"/>
          </a:xfrm>
        </p:spPr>
        <p:txBody>
          <a:bodyPr vert="horz" lIns="91440" tIns="45720" rIns="91440" bIns="45720" rtlCol="0">
            <a:normAutofit/>
          </a:bodyPr>
          <a:lstStyle/>
          <a:p>
            <a:r>
              <a:rPr lang="en-US"/>
              <a:t>FOOTSTEP VS SOLAR</a:t>
            </a:r>
          </a:p>
        </p:txBody>
      </p:sp>
      <p:sp>
        <p:nvSpPr>
          <p:cNvPr id="159" name="Freeform: Shape 158">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7"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60"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29"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1"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2"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2"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63"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64" name="Content Placeholder 95">
            <a:extLst>
              <a:ext uri="{FF2B5EF4-FFF2-40B4-BE49-F238E27FC236}">
                <a16:creationId xmlns:a16="http://schemas.microsoft.com/office/drawing/2014/main" id="{FCE3FD23-0499-F738-4721-8015A48D0E2F}"/>
              </a:ext>
            </a:extLst>
          </p:cNvPr>
          <p:cNvSpPr>
            <a:spLocks noGrp="1"/>
          </p:cNvSpPr>
          <p:nvPr>
            <p:ph idx="1"/>
          </p:nvPr>
        </p:nvSpPr>
        <p:spPr>
          <a:xfrm>
            <a:off x="525717" y="2796427"/>
            <a:ext cx="4663649" cy="3274503"/>
          </a:xfrm>
        </p:spPr>
        <p:txBody>
          <a:bodyPr>
            <a:normAutofit/>
          </a:bodyPr>
          <a:lstStyle/>
          <a:p>
            <a:pPr>
              <a:lnSpc>
                <a:spcPct val="100000"/>
              </a:lnSpc>
            </a:pPr>
            <a:r>
              <a:rPr lang="en-US" sz="1700" b="1"/>
              <a:t>Conclusion</a:t>
            </a:r>
          </a:p>
          <a:p>
            <a:pPr>
              <a:lnSpc>
                <a:spcPct val="100000"/>
              </a:lnSpc>
              <a:buFont typeface="Arial" panose="020B0604020202020204" pitchFamily="34" charset="0"/>
              <a:buChar char="•"/>
            </a:pPr>
            <a:r>
              <a:rPr lang="en-US" sz="1700" b="1"/>
              <a:t>Footstep Power Generation</a:t>
            </a:r>
            <a:r>
              <a:rPr lang="en-US" sz="1700"/>
              <a:t> is ideal for specific, low-power applications in high-traffic areas where space is limited and small-scale power is required.</a:t>
            </a:r>
          </a:p>
          <a:p>
            <a:pPr>
              <a:lnSpc>
                <a:spcPct val="100000"/>
              </a:lnSpc>
              <a:buFont typeface="Arial" panose="020B0604020202020204" pitchFamily="34" charset="0"/>
              <a:buChar char="•"/>
            </a:pPr>
            <a:r>
              <a:rPr lang="en-US" sz="1700" b="1"/>
              <a:t>Solar Power Generation</a:t>
            </a:r>
            <a:r>
              <a:rPr lang="en-US" sz="1700"/>
              <a:t> is a more versatile and scalable solution, suitable for both small and large applications, and can meet high energy demands. With energy storage, it can provide a stable and reliable power source for a wide variety of needs.</a:t>
            </a:r>
          </a:p>
          <a:p>
            <a:pPr>
              <a:lnSpc>
                <a:spcPct val="100000"/>
              </a:lnSpc>
            </a:pPr>
            <a:endParaRPr lang="en-US" sz="1700"/>
          </a:p>
        </p:txBody>
      </p:sp>
      <p:pic>
        <p:nvPicPr>
          <p:cNvPr id="14" name="Content Placeholder 13" descr="A screenshot of a computer&#10;&#10;Description automatically generated">
            <a:extLst>
              <a:ext uri="{FF2B5EF4-FFF2-40B4-BE49-F238E27FC236}">
                <a16:creationId xmlns:a16="http://schemas.microsoft.com/office/drawing/2014/main" id="{B6F09E3E-7C72-6499-2C23-66B453332F3D}"/>
              </a:ext>
            </a:extLst>
          </p:cNvPr>
          <p:cNvPicPr>
            <a:picLocks noChangeAspect="1"/>
          </p:cNvPicPr>
          <p:nvPr/>
        </p:nvPicPr>
        <p:blipFill>
          <a:blip r:embed="rId2"/>
          <a:stretch>
            <a:fillRect/>
          </a:stretch>
        </p:blipFill>
        <p:spPr>
          <a:xfrm>
            <a:off x="5344362" y="1104686"/>
            <a:ext cx="6692642" cy="3982120"/>
          </a:xfrm>
          <a:prstGeom prst="rect">
            <a:avLst/>
          </a:prstGeom>
        </p:spPr>
      </p:pic>
      <p:sp>
        <p:nvSpPr>
          <p:cNvPr id="165" name="Freeform: Shape 164">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66" name="Group 165">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67" name="Freeform: Shape 166">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8" name="Freeform: Shape 167">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9" name="Freeform: Shape 168">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0"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1"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43"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67521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D488D9B3-35A7-56D6-C501-11E5FE187465}"/>
              </a:ext>
            </a:extLst>
          </p:cNvPr>
          <p:cNvSpPr>
            <a:spLocks noGrp="1"/>
          </p:cNvSpPr>
          <p:nvPr>
            <p:ph type="title"/>
          </p:nvPr>
        </p:nvSpPr>
        <p:spPr>
          <a:xfrm>
            <a:off x="525717" y="696952"/>
            <a:ext cx="10077196" cy="821794"/>
          </a:xfrm>
        </p:spPr>
        <p:txBody>
          <a:bodyPr>
            <a:normAutofit/>
          </a:bodyPr>
          <a:lstStyle/>
          <a:p>
            <a:r>
              <a:rPr lang="en-IN" dirty="0"/>
              <a:t>CONCLUSION</a:t>
            </a:r>
          </a:p>
        </p:txBody>
      </p:sp>
      <p:grpSp>
        <p:nvGrpSpPr>
          <p:cNvPr id="33" name="Graphic 78">
            <a:extLst>
              <a:ext uri="{FF2B5EF4-FFF2-40B4-BE49-F238E27FC236}">
                <a16:creationId xmlns:a16="http://schemas.microsoft.com/office/drawing/2014/main" id="{BC3D4A83-1EFA-4B2C-B330-849E35895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12" name="Graphic 78">
              <a:extLst>
                <a:ext uri="{FF2B5EF4-FFF2-40B4-BE49-F238E27FC236}">
                  <a16:creationId xmlns:a16="http://schemas.microsoft.com/office/drawing/2014/main" id="{3508E11F-ACA4-405C-A9FA-2577500EA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82B1CDA4-B2EA-4968-8276-0552D6D744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F4337472-CDEB-4AFE-BBB9-5A11CA470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 name="Graphic 78">
                <a:extLst>
                  <a:ext uri="{FF2B5EF4-FFF2-40B4-BE49-F238E27FC236}">
                    <a16:creationId xmlns:a16="http://schemas.microsoft.com/office/drawing/2014/main" id="{6CD67A6D-EAE7-4891-ACC9-4AC0CCF44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F1769489-D4BC-4B3B-9E23-87FCFDAB4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13E13021-8923-4A4D-84FA-DA886E292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8" name="Freeform: Shape 37">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39" name="Content Placeholder 2">
            <a:extLst>
              <a:ext uri="{FF2B5EF4-FFF2-40B4-BE49-F238E27FC236}">
                <a16:creationId xmlns:a16="http://schemas.microsoft.com/office/drawing/2014/main" id="{2E8A9D45-1BA5-F588-63B5-49417C227F4D}"/>
              </a:ext>
            </a:extLst>
          </p:cNvPr>
          <p:cNvGraphicFramePr>
            <a:graphicFrameLocks noGrp="1"/>
          </p:cNvGraphicFramePr>
          <p:nvPr>
            <p:ph idx="1"/>
            <p:extLst>
              <p:ext uri="{D42A27DB-BD31-4B8C-83A1-F6EECF244321}">
                <p14:modId xmlns:p14="http://schemas.microsoft.com/office/powerpoint/2010/main" val="2392949593"/>
              </p:ext>
            </p:extLst>
          </p:nvPr>
        </p:nvGraphicFramePr>
        <p:xfrm>
          <a:off x="525462" y="1804163"/>
          <a:ext cx="11004385" cy="4407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9206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F597FA5-6D28-00DE-D993-D139012987A5}"/>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5A03D7F-15BF-344D-96CA-B3A8C26A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1496D94-13C3-3298-AB4C-F9111FDBB4D3}"/>
              </a:ext>
            </a:extLst>
          </p:cNvPr>
          <p:cNvSpPr>
            <a:spLocks noGrp="1"/>
          </p:cNvSpPr>
          <p:nvPr>
            <p:ph type="title"/>
          </p:nvPr>
        </p:nvSpPr>
        <p:spPr>
          <a:xfrm>
            <a:off x="525717" y="696952"/>
            <a:ext cx="10077196" cy="821794"/>
          </a:xfrm>
        </p:spPr>
        <p:txBody>
          <a:bodyPr>
            <a:normAutofit/>
          </a:bodyPr>
          <a:lstStyle/>
          <a:p>
            <a:r>
              <a:rPr lang="en-IN" dirty="0"/>
              <a:t>REFERENCES</a:t>
            </a:r>
          </a:p>
        </p:txBody>
      </p:sp>
      <p:grpSp>
        <p:nvGrpSpPr>
          <p:cNvPr id="33" name="Graphic 78">
            <a:extLst>
              <a:ext uri="{FF2B5EF4-FFF2-40B4-BE49-F238E27FC236}">
                <a16:creationId xmlns:a16="http://schemas.microsoft.com/office/drawing/2014/main" id="{E7A7BEBE-FFF9-723A-63D3-42D550920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12" name="Graphic 78">
              <a:extLst>
                <a:ext uri="{FF2B5EF4-FFF2-40B4-BE49-F238E27FC236}">
                  <a16:creationId xmlns:a16="http://schemas.microsoft.com/office/drawing/2014/main" id="{BC937574-E8DC-75FB-6F2A-AA6FF31DF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FA394A02-CD31-FF4D-D7C8-49FF0DEDEB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5798AF3E-86F1-51BE-DBBC-0796483D1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 name="Graphic 78">
                <a:extLst>
                  <a:ext uri="{FF2B5EF4-FFF2-40B4-BE49-F238E27FC236}">
                    <a16:creationId xmlns:a16="http://schemas.microsoft.com/office/drawing/2014/main" id="{4BCEA9E0-B5AF-ED86-FCED-D3B975267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0C15B20E-6CBD-83E1-E63E-82A3A166F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64B64F22-43E5-BBA1-4401-B30F9A1D8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8" name="Freeform: Shape 37">
            <a:extLst>
              <a:ext uri="{FF2B5EF4-FFF2-40B4-BE49-F238E27FC236}">
                <a16:creationId xmlns:a16="http://schemas.microsoft.com/office/drawing/2014/main" id="{D978BDD1-230C-B5DB-0B91-874BC6920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B1CC0619-ECB5-8EFF-09E7-2452F1F4ECA5}"/>
              </a:ext>
            </a:extLst>
          </p:cNvPr>
          <p:cNvSpPr txBox="1"/>
          <p:nvPr/>
        </p:nvSpPr>
        <p:spPr>
          <a:xfrm>
            <a:off x="1071716" y="2025445"/>
            <a:ext cx="9425116" cy="4247317"/>
          </a:xfrm>
          <a:prstGeom prst="rect">
            <a:avLst/>
          </a:prstGeom>
          <a:noFill/>
        </p:spPr>
        <p:txBody>
          <a:bodyPr wrap="square" rtlCol="0">
            <a:spAutoFit/>
          </a:bodyPr>
          <a:lstStyle/>
          <a:p>
            <a:r>
              <a:rPr lang="en-IN" dirty="0">
                <a:hlinkClick r:id="rId2"/>
              </a:rPr>
              <a:t>https://core.ac.uk/download/pdf/236410912.pdf</a:t>
            </a:r>
            <a:endParaRPr lang="en-US" dirty="0"/>
          </a:p>
          <a:p>
            <a:endParaRPr lang="en-US" dirty="0"/>
          </a:p>
          <a:p>
            <a:r>
              <a:rPr lang="en-US" dirty="0">
                <a:hlinkClick r:id="rId3"/>
              </a:rPr>
              <a:t>https://ieeexplore.ieee.org/document/8275890</a:t>
            </a:r>
            <a:endParaRPr lang="en-US" dirty="0"/>
          </a:p>
          <a:p>
            <a:endParaRPr lang="en-US" dirty="0"/>
          </a:p>
          <a:p>
            <a:endParaRPr lang="en-US" dirty="0"/>
          </a:p>
          <a:p>
            <a:r>
              <a:rPr lang="en-US" dirty="0">
                <a:hlinkClick r:id="rId2"/>
              </a:rPr>
              <a:t>https://core.ac.uk/download/pdf/236410912.pdf</a:t>
            </a:r>
            <a:endParaRPr lang="en-US" dirty="0"/>
          </a:p>
          <a:p>
            <a:endParaRPr lang="en-US" dirty="0"/>
          </a:p>
          <a:p>
            <a:r>
              <a:rPr lang="en-US" dirty="0">
                <a:hlinkClick r:id="rId4"/>
              </a:rPr>
              <a:t>https://www.pmu.edu.sa/attachments/academics/pdf/udp/coe/dept/ee/senior%20design%20projects/foot-step_generator_report.pdf</a:t>
            </a:r>
            <a:endParaRPr lang="en-US" dirty="0"/>
          </a:p>
          <a:p>
            <a:endParaRPr lang="en-US" dirty="0"/>
          </a:p>
          <a:p>
            <a:r>
              <a:rPr lang="en-US" dirty="0">
                <a:hlinkClick r:id="rId5"/>
              </a:rPr>
              <a:t>https://www.instructables.com/ADVANCED-FOOTSTEP-POWER-GENERATION-SYSTEM/</a:t>
            </a:r>
            <a:endParaRPr lang="en-US" dirty="0"/>
          </a:p>
          <a:p>
            <a:endParaRPr lang="en-US" dirty="0"/>
          </a:p>
          <a:p>
            <a:endParaRPr lang="en-US" dirty="0"/>
          </a:p>
          <a:p>
            <a:r>
              <a:rPr lang="en-IN" dirty="0">
                <a:hlinkClick r:id="rId6"/>
              </a:rPr>
              <a:t>https://www.ijltemas.in/DigitalLibrary/Vol.7Issue5/166-169.pdf</a:t>
            </a:r>
            <a:endParaRPr lang="en-IN" dirty="0"/>
          </a:p>
          <a:p>
            <a:endParaRPr lang="en-IN" dirty="0"/>
          </a:p>
        </p:txBody>
      </p:sp>
    </p:spTree>
    <p:extLst>
      <p:ext uri="{BB962C8B-B14F-4D97-AF65-F5344CB8AC3E}">
        <p14:creationId xmlns:p14="http://schemas.microsoft.com/office/powerpoint/2010/main" val="3730199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CD6FB4C-40DD-DCBA-06D8-503D6B4A176B}"/>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B43BF844-2CB1-8155-90E3-1CF29952A7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7AD93DB-E3C5-0ADB-4564-999067DDC3CD}"/>
              </a:ext>
            </a:extLst>
          </p:cNvPr>
          <p:cNvSpPr>
            <a:spLocks noGrp="1"/>
          </p:cNvSpPr>
          <p:nvPr>
            <p:ph type="title"/>
          </p:nvPr>
        </p:nvSpPr>
        <p:spPr>
          <a:xfrm>
            <a:off x="490896" y="48204"/>
            <a:ext cx="10077196" cy="821794"/>
          </a:xfrm>
        </p:spPr>
        <p:txBody>
          <a:bodyPr>
            <a:normAutofit/>
          </a:bodyPr>
          <a:lstStyle/>
          <a:p>
            <a:r>
              <a:rPr lang="en-IN" dirty="0"/>
              <a:t>Literature Survey</a:t>
            </a:r>
          </a:p>
        </p:txBody>
      </p:sp>
      <p:grpSp>
        <p:nvGrpSpPr>
          <p:cNvPr id="33" name="Graphic 78">
            <a:extLst>
              <a:ext uri="{FF2B5EF4-FFF2-40B4-BE49-F238E27FC236}">
                <a16:creationId xmlns:a16="http://schemas.microsoft.com/office/drawing/2014/main" id="{B7734EAB-3496-692C-E7CE-3B0970AF32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12" name="Graphic 78">
              <a:extLst>
                <a:ext uri="{FF2B5EF4-FFF2-40B4-BE49-F238E27FC236}">
                  <a16:creationId xmlns:a16="http://schemas.microsoft.com/office/drawing/2014/main" id="{1B34B2ED-C736-49E2-D535-236E4E282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62D0E40F-66AF-DBBE-7B3D-6751365288C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7B40B03B-97BB-16A4-C976-ECBF9B511A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 name="Graphic 78">
                <a:extLst>
                  <a:ext uri="{FF2B5EF4-FFF2-40B4-BE49-F238E27FC236}">
                    <a16:creationId xmlns:a16="http://schemas.microsoft.com/office/drawing/2014/main" id="{E8EE2479-E95F-4A02-31A3-B200A3933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733413F3-2D79-1F9F-FB7C-E390123634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6355D826-044D-DB3A-E575-F40DD36D7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8" name="Freeform: Shape 37">
            <a:extLst>
              <a:ext uri="{FF2B5EF4-FFF2-40B4-BE49-F238E27FC236}">
                <a16:creationId xmlns:a16="http://schemas.microsoft.com/office/drawing/2014/main" id="{D71211FD-4569-B40A-2A1D-9EB1813D7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60BB890F-88D9-DE91-7B33-96E92CFF764A}"/>
              </a:ext>
            </a:extLst>
          </p:cNvPr>
          <p:cNvSpPr txBox="1"/>
          <p:nvPr/>
        </p:nvSpPr>
        <p:spPr>
          <a:xfrm>
            <a:off x="245806" y="869998"/>
            <a:ext cx="11562735" cy="5632311"/>
          </a:xfrm>
          <a:prstGeom prst="rect">
            <a:avLst/>
          </a:prstGeom>
          <a:noFill/>
        </p:spPr>
        <p:txBody>
          <a:bodyPr wrap="square" rtlCol="0">
            <a:spAutoFit/>
          </a:bodyPr>
          <a:lstStyle/>
          <a:p>
            <a:r>
              <a:rPr lang="en-US" dirty="0"/>
              <a:t>The concept of footstep power generation has gained attention as an innovative approach to renewable energy, focusing on the potential of kinetic energy from human footsteps. The primary technology behind this idea involves piezoelectric materials, which generate electrical energy when subjected to mechanical stress. This section examines existing research, technologies, and applications related to footstep power generation systems, emphasizing the role of piezoelectric sensors, energy storage solutions, and possible uses in public infrastructure.</a:t>
            </a:r>
          </a:p>
          <a:p>
            <a:r>
              <a:rPr lang="en-US" b="1" dirty="0"/>
              <a:t>1. Piezoelectric Materials and Energy Harvesting</a:t>
            </a:r>
          </a:p>
          <a:p>
            <a:r>
              <a:rPr lang="en-US" dirty="0"/>
              <a:t>Piezoelectric materials, such as quartz and certain ceramics, exhibit the piezoelectric effect, wherein they generate an electric charge in response to mechanical stress. Recent studies have focused on improving the efficiency and durability of piezoelectric materials to maximize their energy output. Research conducted by Prasad et al. (2020) outlines how piezoelectric systems can be integrated into flooring materials in public spaces to harness energy from foot traffic. Their experiments demonstrated the potential of piezoelectric sensors in generating low-power energy suitable for small electronics Applications of Footstep Power Generation Systems Various studies and pilot projects have highlighted the practical applications of footstep power generation systems. In Japan, for instance, piezoelectric tiles have been installed in train stations to capture energy from foot traffic, which is then used to power LED displays within the facility. Similarly, the UK has implemented footstep power systems in select urban areas, contributing to energy conservation efforts while enhancing public awareness of renewable energy sources. According to Ling et al. (2021), these applications have shown that footstep power generation can supplement energy demands in high-traffic areas .</a:t>
            </a:r>
          </a:p>
        </p:txBody>
      </p:sp>
    </p:spTree>
    <p:extLst>
      <p:ext uri="{BB962C8B-B14F-4D97-AF65-F5344CB8AC3E}">
        <p14:creationId xmlns:p14="http://schemas.microsoft.com/office/powerpoint/2010/main" val="429460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A219CA4-9953-508C-844B-083A90D89F1C}"/>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47462CF-F07A-5F9A-5D64-E87FD4997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3DD8FE7-F5A1-671F-E9A4-C8404B613FCB}"/>
              </a:ext>
            </a:extLst>
          </p:cNvPr>
          <p:cNvSpPr>
            <a:spLocks noGrp="1"/>
          </p:cNvSpPr>
          <p:nvPr>
            <p:ph type="title"/>
          </p:nvPr>
        </p:nvSpPr>
        <p:spPr>
          <a:xfrm>
            <a:off x="490896" y="48204"/>
            <a:ext cx="10077196" cy="821794"/>
          </a:xfrm>
        </p:spPr>
        <p:txBody>
          <a:bodyPr>
            <a:normAutofit/>
          </a:bodyPr>
          <a:lstStyle/>
          <a:p>
            <a:r>
              <a:rPr lang="en-IN" dirty="0"/>
              <a:t>Literature Survey</a:t>
            </a:r>
          </a:p>
        </p:txBody>
      </p:sp>
      <p:grpSp>
        <p:nvGrpSpPr>
          <p:cNvPr id="33" name="Graphic 78">
            <a:extLst>
              <a:ext uri="{FF2B5EF4-FFF2-40B4-BE49-F238E27FC236}">
                <a16:creationId xmlns:a16="http://schemas.microsoft.com/office/drawing/2014/main" id="{289045CA-71E6-551E-FFC4-5BD7E0874B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12" name="Graphic 78">
              <a:extLst>
                <a:ext uri="{FF2B5EF4-FFF2-40B4-BE49-F238E27FC236}">
                  <a16:creationId xmlns:a16="http://schemas.microsoft.com/office/drawing/2014/main" id="{C9A63BD0-C26F-E5A3-508C-A097034A7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C7B74772-B0FC-CB04-AD33-2D8D9CD5E5C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DA2758BB-E60C-795B-B514-DA23502AF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 name="Graphic 78">
                <a:extLst>
                  <a:ext uri="{FF2B5EF4-FFF2-40B4-BE49-F238E27FC236}">
                    <a16:creationId xmlns:a16="http://schemas.microsoft.com/office/drawing/2014/main" id="{C4189810-A9BD-2053-B76C-6071730EE5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7F849050-3E25-5F68-19DC-0B69D029D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307F3C40-ECC6-AA97-1609-881EFAA7A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8" name="Freeform: Shape 37">
            <a:extLst>
              <a:ext uri="{FF2B5EF4-FFF2-40B4-BE49-F238E27FC236}">
                <a16:creationId xmlns:a16="http://schemas.microsoft.com/office/drawing/2014/main" id="{D95C7039-2E49-DB8B-60DF-23517ED68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4704909E-3D63-4DF4-DF15-81FC0D7DAAAE}"/>
              </a:ext>
            </a:extLst>
          </p:cNvPr>
          <p:cNvSpPr txBox="1"/>
          <p:nvPr/>
        </p:nvSpPr>
        <p:spPr>
          <a:xfrm>
            <a:off x="245806" y="869998"/>
            <a:ext cx="11562735" cy="4801314"/>
          </a:xfrm>
          <a:prstGeom prst="rect">
            <a:avLst/>
          </a:prstGeom>
          <a:noFill/>
        </p:spPr>
        <p:txBody>
          <a:bodyPr wrap="square" rtlCol="0">
            <a:spAutoFit/>
          </a:bodyPr>
          <a:lstStyle/>
          <a:p>
            <a:r>
              <a:rPr lang="en-US" b="1" dirty="0"/>
              <a:t>3d Efficiency of Piezoelectric Systems</a:t>
            </a:r>
          </a:p>
          <a:p>
            <a:r>
              <a:rPr lang="en-US" dirty="0"/>
              <a:t>The design of an effective footstep power generation system requires a combination of piezoelectric sensors, rectifiers, capacitors, and energy storage systems. Research by Singh and Rao (2019) demonstrated that optimizing the arrangement of piezoelectric sensors can improve the overall energy output of the system. Their findings suggest that a matrix arrangement, as opposed to a series or parallel configuration, yields more consistent power generation across varied footstep pressures. Furthermore, the use of capacitors to smooth out voltage fluctuations and prevent energy loss is essential for the efficiency and stability of the system .</a:t>
            </a:r>
          </a:p>
          <a:p>
            <a:r>
              <a:rPr lang="en-US" b="1" dirty="0"/>
              <a:t>4. </a:t>
            </a:r>
            <a:r>
              <a:rPr lang="en-US" b="1" dirty="0" err="1"/>
              <a:t>Challengtations</a:t>
            </a:r>
            <a:endParaRPr lang="en-US" b="1" dirty="0"/>
          </a:p>
          <a:p>
            <a:r>
              <a:rPr lang="en-US" dirty="0"/>
              <a:t>One of the main challenges in footstep power generation is the relatively low power output of individual piezoelectric sensors. Studies have shown that while cumulative energy from multiple footsteps can be significant, it is insufficient for high-power applications. Additionally, energy storage and battery technology limitations affect the feasibility of scaling up these systems for larger applications. Nair et al. (2020) investigated the cost-effectiveness of using piezoelectric power generation in urban settings and concluded that while initial implementation costs are high, long-term savings and environmental benefits justify the investment in suitable locations .</a:t>
            </a:r>
          </a:p>
          <a:p>
            <a:endParaRPr lang="en-US" dirty="0"/>
          </a:p>
        </p:txBody>
      </p:sp>
    </p:spTree>
    <p:extLst>
      <p:ext uri="{BB962C8B-B14F-4D97-AF65-F5344CB8AC3E}">
        <p14:creationId xmlns:p14="http://schemas.microsoft.com/office/powerpoint/2010/main" val="3263562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D429950-4C4F-E781-F6AD-8D8831585BFD}"/>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51F11FD-72B0-F400-9524-363815CD0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8654A99-7648-251B-6D49-80C1DDF6BECE}"/>
              </a:ext>
            </a:extLst>
          </p:cNvPr>
          <p:cNvSpPr>
            <a:spLocks noGrp="1"/>
          </p:cNvSpPr>
          <p:nvPr>
            <p:ph type="title"/>
          </p:nvPr>
        </p:nvSpPr>
        <p:spPr>
          <a:xfrm>
            <a:off x="490896" y="48204"/>
            <a:ext cx="10077196" cy="821794"/>
          </a:xfrm>
        </p:spPr>
        <p:txBody>
          <a:bodyPr>
            <a:normAutofit/>
          </a:bodyPr>
          <a:lstStyle/>
          <a:p>
            <a:r>
              <a:rPr lang="en-IN" dirty="0"/>
              <a:t>Literature Survey</a:t>
            </a:r>
          </a:p>
        </p:txBody>
      </p:sp>
      <p:grpSp>
        <p:nvGrpSpPr>
          <p:cNvPr id="33" name="Graphic 78">
            <a:extLst>
              <a:ext uri="{FF2B5EF4-FFF2-40B4-BE49-F238E27FC236}">
                <a16:creationId xmlns:a16="http://schemas.microsoft.com/office/drawing/2014/main" id="{65FE4BD7-AE2C-8554-3EA9-03F1F0BB13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12" name="Graphic 78">
              <a:extLst>
                <a:ext uri="{FF2B5EF4-FFF2-40B4-BE49-F238E27FC236}">
                  <a16:creationId xmlns:a16="http://schemas.microsoft.com/office/drawing/2014/main" id="{A064E88E-7FAC-D49C-8470-01B8A32B4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93BD4532-B810-F327-EE7F-CC2501A84E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1C1C1D0F-449E-57FC-850B-A0F51FB57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 name="Graphic 78">
                <a:extLst>
                  <a:ext uri="{FF2B5EF4-FFF2-40B4-BE49-F238E27FC236}">
                    <a16:creationId xmlns:a16="http://schemas.microsoft.com/office/drawing/2014/main" id="{35193E57-BCA1-C63A-A879-5D0BDF5A6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7F71EC88-C4A3-C197-3111-314C8766D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28923FF2-58F5-90F1-79D1-F5D58CAA1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8" name="Freeform: Shape 37">
            <a:extLst>
              <a:ext uri="{FF2B5EF4-FFF2-40B4-BE49-F238E27FC236}">
                <a16:creationId xmlns:a16="http://schemas.microsoft.com/office/drawing/2014/main" id="{6CE8C796-E2E7-177E-504C-C8DBB17285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FD9BB6F1-2A80-A889-265E-38507EE1F94A}"/>
              </a:ext>
            </a:extLst>
          </p:cNvPr>
          <p:cNvSpPr txBox="1"/>
          <p:nvPr/>
        </p:nvSpPr>
        <p:spPr>
          <a:xfrm>
            <a:off x="245806" y="869998"/>
            <a:ext cx="11562735" cy="4247317"/>
          </a:xfrm>
          <a:prstGeom prst="rect">
            <a:avLst/>
          </a:prstGeom>
          <a:noFill/>
        </p:spPr>
        <p:txBody>
          <a:bodyPr wrap="square" rtlCol="0">
            <a:spAutoFit/>
          </a:bodyPr>
          <a:lstStyle/>
          <a:p>
            <a:r>
              <a:rPr lang="en-US" b="1" dirty="0"/>
              <a:t>5. IoT Integration </a:t>
            </a:r>
            <a:r>
              <a:rPr lang="en-US" b="1" dirty="0" err="1"/>
              <a:t>fo</a:t>
            </a:r>
            <a:r>
              <a:rPr lang="en-US" b="1" dirty="0"/>
              <a:t> Monitoring</a:t>
            </a:r>
          </a:p>
          <a:p>
            <a:r>
              <a:rPr lang="en-US" dirty="0"/>
              <a:t>Integrating footstep power generation systems with IoT (Internet of Things) technology enables real-time monitoring of energy output and performance. In recent years, wireless communication modules, such as Wi-Fi and Bluetooth, have been incorporated into these systems to transmit data on energy generation and sensor health to a central server. This feature allows for better management and optimization of the system, especially in large-scale installations. According to Zhao et al. (2022), IoT-enabled footstep power systems have proven effective in providing real-time data analytics, which is essential for urban planners and energy managers .</a:t>
            </a:r>
          </a:p>
          <a:p>
            <a:endParaRPr lang="en-US" dirty="0"/>
          </a:p>
          <a:p>
            <a:endParaRPr lang="en-US" dirty="0"/>
          </a:p>
          <a:p>
            <a:r>
              <a:rPr lang="en-US" b="1" dirty="0"/>
              <a:t>6.Enhanced Energy Storage and Management:</a:t>
            </a:r>
            <a:r>
              <a:rPr lang="en-US" dirty="0"/>
              <a:t> Exploring advanced battery technologies, such as supercapacitors or lithium-ion batteries, could improve the efficiency and longevity of the energy storage system. Integrating a smart energy management system could further optimize the allocation of generated energy, allowing it to power larger devices or be used during peak demand times.</a:t>
            </a:r>
          </a:p>
          <a:p>
            <a:endParaRPr lang="en-US" dirty="0"/>
          </a:p>
        </p:txBody>
      </p:sp>
    </p:spTree>
    <p:extLst>
      <p:ext uri="{BB962C8B-B14F-4D97-AF65-F5344CB8AC3E}">
        <p14:creationId xmlns:p14="http://schemas.microsoft.com/office/powerpoint/2010/main" val="4096971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030CE-CF41-6113-A8F7-C89BA0578004}"/>
              </a:ext>
            </a:extLst>
          </p:cNvPr>
          <p:cNvSpPr>
            <a:spLocks noGrp="1"/>
          </p:cNvSpPr>
          <p:nvPr>
            <p:ph type="title"/>
          </p:nvPr>
        </p:nvSpPr>
        <p:spPr>
          <a:xfrm>
            <a:off x="375630" y="315760"/>
            <a:ext cx="8192177" cy="1848734"/>
          </a:xfrm>
        </p:spPr>
        <p:txBody>
          <a:bodyPr>
            <a:normAutofit/>
          </a:bodyPr>
          <a:lstStyle/>
          <a:p>
            <a:r>
              <a:rPr lang="en-IN" dirty="0"/>
              <a:t>COMPONENTS USED</a:t>
            </a:r>
          </a:p>
        </p:txBody>
      </p:sp>
      <p:sp>
        <p:nvSpPr>
          <p:cNvPr id="3" name="Content Placeholder 2">
            <a:extLst>
              <a:ext uri="{FF2B5EF4-FFF2-40B4-BE49-F238E27FC236}">
                <a16:creationId xmlns:a16="http://schemas.microsoft.com/office/drawing/2014/main" id="{0FC9C228-2BF5-A74D-F9D5-24474C6953B4}"/>
              </a:ext>
            </a:extLst>
          </p:cNvPr>
          <p:cNvSpPr>
            <a:spLocks noGrp="1"/>
          </p:cNvSpPr>
          <p:nvPr>
            <p:ph idx="1"/>
          </p:nvPr>
        </p:nvSpPr>
        <p:spPr>
          <a:xfrm>
            <a:off x="517870" y="2560320"/>
            <a:ext cx="7467890" cy="3981920"/>
          </a:xfrm>
        </p:spPr>
        <p:txBody>
          <a:bodyPr>
            <a:normAutofit fontScale="85000" lnSpcReduction="20000"/>
          </a:bodyPr>
          <a:lstStyle/>
          <a:p>
            <a:r>
              <a:rPr lang="en-IN" dirty="0"/>
              <a:t>Piezo-electronic sensor</a:t>
            </a:r>
          </a:p>
          <a:p>
            <a:r>
              <a:rPr lang="en-IN" dirty="0"/>
              <a:t>Arduino Board</a:t>
            </a:r>
          </a:p>
          <a:p>
            <a:r>
              <a:rPr lang="en-IN" dirty="0"/>
              <a:t>Wires</a:t>
            </a:r>
          </a:p>
          <a:p>
            <a:r>
              <a:rPr lang="en-IN" dirty="0"/>
              <a:t>Display</a:t>
            </a:r>
          </a:p>
          <a:p>
            <a:r>
              <a:rPr lang="en-IN" dirty="0"/>
              <a:t>Breadboard</a:t>
            </a:r>
          </a:p>
          <a:p>
            <a:r>
              <a:rPr lang="en-IN" dirty="0"/>
              <a:t>Battery</a:t>
            </a:r>
          </a:p>
          <a:p>
            <a:r>
              <a:rPr lang="en-IN" dirty="0"/>
              <a:t>10uf capacitor</a:t>
            </a:r>
          </a:p>
          <a:p>
            <a:r>
              <a:rPr lang="en-IN" dirty="0"/>
              <a:t>Resistors</a:t>
            </a:r>
          </a:p>
          <a:p>
            <a:r>
              <a:rPr lang="en-IN" dirty="0"/>
              <a:t>1N4007 diodes</a:t>
            </a:r>
          </a:p>
          <a:p>
            <a:r>
              <a:rPr lang="en-IN" dirty="0"/>
              <a:t>BC547 Transistor</a:t>
            </a:r>
          </a:p>
          <a:p>
            <a:r>
              <a:rPr lang="en-IN" dirty="0"/>
              <a:t>Soldering</a:t>
            </a:r>
          </a:p>
          <a:p>
            <a:endParaRPr lang="en-IN" dirty="0"/>
          </a:p>
        </p:txBody>
      </p:sp>
    </p:spTree>
    <p:extLst>
      <p:ext uri="{BB962C8B-B14F-4D97-AF65-F5344CB8AC3E}">
        <p14:creationId xmlns:p14="http://schemas.microsoft.com/office/powerpoint/2010/main" val="3933074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274DB-A48E-1158-EFB6-40DFB4F3A89B}"/>
              </a:ext>
            </a:extLst>
          </p:cNvPr>
          <p:cNvSpPr>
            <a:spLocks noGrp="1"/>
          </p:cNvSpPr>
          <p:nvPr>
            <p:ph type="title"/>
          </p:nvPr>
        </p:nvSpPr>
        <p:spPr/>
        <p:txBody>
          <a:bodyPr/>
          <a:lstStyle/>
          <a:p>
            <a:r>
              <a:rPr lang="en-IN"/>
              <a:t>DIAGRAM</a:t>
            </a:r>
            <a:endParaRPr lang="en-IN" dirty="0"/>
          </a:p>
        </p:txBody>
      </p:sp>
      <p:pic>
        <p:nvPicPr>
          <p:cNvPr id="7" name="Content Placeholder 6" descr="A diagram of a circuit board&#10;&#10;Description automatically generated">
            <a:extLst>
              <a:ext uri="{FF2B5EF4-FFF2-40B4-BE49-F238E27FC236}">
                <a16:creationId xmlns:a16="http://schemas.microsoft.com/office/drawing/2014/main" id="{B1115CF9-5501-F637-3F3D-6A1CAAAAA40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055" t="2544"/>
          <a:stretch/>
        </p:blipFill>
        <p:spPr>
          <a:xfrm>
            <a:off x="2605548" y="2477728"/>
            <a:ext cx="7656051" cy="4386367"/>
          </a:xfrm>
        </p:spPr>
      </p:pic>
    </p:spTree>
    <p:extLst>
      <p:ext uri="{BB962C8B-B14F-4D97-AF65-F5344CB8AC3E}">
        <p14:creationId xmlns:p14="http://schemas.microsoft.com/office/powerpoint/2010/main" val="3755245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27D6-18E5-CF02-C0BB-796741CAD9E8}"/>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C4018658-4188-3224-9F6C-F0A497B7000E}"/>
              </a:ext>
            </a:extLst>
          </p:cNvPr>
          <p:cNvSpPr>
            <a:spLocks noGrp="1"/>
          </p:cNvSpPr>
          <p:nvPr>
            <p:ph idx="1"/>
          </p:nvPr>
        </p:nvSpPr>
        <p:spPr/>
        <p:txBody>
          <a:bodyPr/>
          <a:lstStyle/>
          <a:p>
            <a:r>
              <a:rPr lang="en-US" dirty="0"/>
              <a:t>The Footstep Power Generation, here we proposed a power generation technique through piezo sensors. This venture portrays the utilization of piezoelectric materials keeping in mind the end goal to collect vitality from individuals strolling vibration for producing and amassing the vitality. The essential working standard is based on piezo electric sensors. At the point when the ground surface is designed with piezo electric innovation, the electrical vitality created by the weight is caught by floor sensors and changed over to an electrical charge by piezo-electric transducer. These sensors are put such that it creates greatest yield voltage. </a:t>
            </a:r>
            <a:endParaRPr lang="en-IN" dirty="0"/>
          </a:p>
        </p:txBody>
      </p:sp>
    </p:spTree>
    <p:extLst>
      <p:ext uri="{BB962C8B-B14F-4D97-AF65-F5344CB8AC3E}">
        <p14:creationId xmlns:p14="http://schemas.microsoft.com/office/powerpoint/2010/main" val="3015032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0B44F-935B-5CBB-48D9-B170763B10BA}"/>
              </a:ext>
            </a:extLst>
          </p:cNvPr>
          <p:cNvSpPr>
            <a:spLocks noGrp="1"/>
          </p:cNvSpPr>
          <p:nvPr>
            <p:ph type="title"/>
          </p:nvPr>
        </p:nvSpPr>
        <p:spPr>
          <a:xfrm>
            <a:off x="975359" y="155711"/>
            <a:ext cx="10241280" cy="1565608"/>
          </a:xfrm>
        </p:spPr>
        <p:txBody>
          <a:bodyPr/>
          <a:lstStyle/>
          <a:p>
            <a:r>
              <a:rPr lang="en-IN" dirty="0"/>
              <a:t>WORKING OF PIEZOELECTRIC SENSOR</a:t>
            </a:r>
            <a:br>
              <a:rPr lang="en-IN" dirty="0"/>
            </a:br>
            <a:endParaRPr lang="en-IN" dirty="0"/>
          </a:p>
        </p:txBody>
      </p:sp>
      <p:sp>
        <p:nvSpPr>
          <p:cNvPr id="3" name="Content Placeholder 2">
            <a:extLst>
              <a:ext uri="{FF2B5EF4-FFF2-40B4-BE49-F238E27FC236}">
                <a16:creationId xmlns:a16="http://schemas.microsoft.com/office/drawing/2014/main" id="{4C67C835-07B1-1377-5CC1-623585EF1CCA}"/>
              </a:ext>
            </a:extLst>
          </p:cNvPr>
          <p:cNvSpPr>
            <a:spLocks noGrp="1"/>
          </p:cNvSpPr>
          <p:nvPr>
            <p:ph idx="1"/>
          </p:nvPr>
        </p:nvSpPr>
        <p:spPr>
          <a:xfrm>
            <a:off x="328898" y="1361441"/>
            <a:ext cx="11534203" cy="5496560"/>
          </a:xfrm>
        </p:spPr>
        <p:txBody>
          <a:bodyPr>
            <a:normAutofit fontScale="92500" lnSpcReduction="10000"/>
          </a:bodyPr>
          <a:lstStyle/>
          <a:p>
            <a:r>
              <a:rPr lang="en-US" dirty="0"/>
              <a:t>A piezoelectric sensor works by converting mechanical energy, like pressure or vibration, into an electrical signal through the piezoelectric effect. This effect occurs in certain materials, such as quartz, ceramics, and some polymers, which generate an electrical charge when subjected to mechanical stress. Here's a breakdown of how these sensors operate:</a:t>
            </a:r>
          </a:p>
          <a:p>
            <a:r>
              <a:rPr lang="en-US" b="1" dirty="0"/>
              <a:t>1. Piezoelectric Effect</a:t>
            </a:r>
          </a:p>
          <a:p>
            <a:pPr>
              <a:buFont typeface="Arial" panose="020B0604020202020204" pitchFamily="34" charset="0"/>
              <a:buChar char="•"/>
            </a:pPr>
            <a:r>
              <a:rPr lang="en-US" dirty="0"/>
              <a:t>The piezoelectric effect occurs when a material generates an electric charge due to applied mechanical stress. In piezoelectric materials, atomic structure alignment changes slightly under pressure, causing a shift in charge within the material. This leads to a voltage across its surface.</a:t>
            </a:r>
          </a:p>
          <a:p>
            <a:pPr>
              <a:buFont typeface="Arial" panose="020B0604020202020204" pitchFamily="34" charset="0"/>
              <a:buChar char="•"/>
            </a:pPr>
            <a:r>
              <a:rPr lang="en-US" dirty="0"/>
              <a:t>The charge generated is proportional to the amount of mechanical force applied, meaning higher pressure leads to a stronger electrical signal.</a:t>
            </a:r>
          </a:p>
          <a:p>
            <a:r>
              <a:rPr lang="en-US" b="1" dirty="0"/>
              <a:t>2. Sensor Components</a:t>
            </a:r>
          </a:p>
          <a:p>
            <a:pPr>
              <a:buFont typeface="Arial" panose="020B0604020202020204" pitchFamily="34" charset="0"/>
              <a:buChar char="•"/>
            </a:pPr>
            <a:r>
              <a:rPr lang="en-US" dirty="0"/>
              <a:t>A piezoelectric sensor typically includes:</a:t>
            </a:r>
          </a:p>
          <a:p>
            <a:pPr marL="742950" lvl="1" indent="-285750">
              <a:buFont typeface="Arial" panose="020B0604020202020204" pitchFamily="34" charset="0"/>
              <a:buChar char="•"/>
            </a:pPr>
            <a:r>
              <a:rPr lang="en-US" b="1" dirty="0"/>
              <a:t>Piezoelectric material</a:t>
            </a:r>
            <a:r>
              <a:rPr lang="en-US" dirty="0"/>
              <a:t> (like quartz or piezoelectric ceramics) that generates the charge.</a:t>
            </a:r>
          </a:p>
          <a:p>
            <a:pPr marL="742950" lvl="1" indent="-285750">
              <a:buFont typeface="Arial" panose="020B0604020202020204" pitchFamily="34" charset="0"/>
              <a:buChar char="•"/>
            </a:pPr>
            <a:r>
              <a:rPr lang="en-US" b="1" dirty="0"/>
              <a:t>Electrodes</a:t>
            </a:r>
            <a:r>
              <a:rPr lang="en-US" dirty="0"/>
              <a:t> on both sides of the material to capture the electric charge.</a:t>
            </a:r>
          </a:p>
          <a:p>
            <a:pPr marL="742950" lvl="1" indent="-285750">
              <a:buFont typeface="Arial" panose="020B0604020202020204" pitchFamily="34" charset="0"/>
              <a:buChar char="•"/>
            </a:pPr>
            <a:r>
              <a:rPr lang="en-US" b="1" dirty="0"/>
              <a:t>Encasement or housing</a:t>
            </a:r>
            <a:r>
              <a:rPr lang="en-US" dirty="0"/>
              <a:t> to protect the sensor from environmental damage and focus the pressure or force onto the material.</a:t>
            </a:r>
          </a:p>
          <a:p>
            <a:endParaRPr lang="en-IN" dirty="0"/>
          </a:p>
        </p:txBody>
      </p:sp>
      <p:sp>
        <p:nvSpPr>
          <p:cNvPr id="4" name="Title 1">
            <a:extLst>
              <a:ext uri="{FF2B5EF4-FFF2-40B4-BE49-F238E27FC236}">
                <a16:creationId xmlns:a16="http://schemas.microsoft.com/office/drawing/2014/main" id="{901EDB92-5BF9-132F-48E0-4F9A6FE506F5}"/>
              </a:ext>
            </a:extLst>
          </p:cNvPr>
          <p:cNvSpPr txBox="1">
            <a:spLocks/>
          </p:cNvSpPr>
          <p:nvPr/>
        </p:nvSpPr>
        <p:spPr>
          <a:xfrm>
            <a:off x="525717" y="938515"/>
            <a:ext cx="7223760" cy="68708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a:lstStyle>
          <a:p>
            <a:endParaRPr lang="en-IN" dirty="0"/>
          </a:p>
        </p:txBody>
      </p:sp>
    </p:spTree>
    <p:extLst>
      <p:ext uri="{BB962C8B-B14F-4D97-AF65-F5344CB8AC3E}">
        <p14:creationId xmlns:p14="http://schemas.microsoft.com/office/powerpoint/2010/main" val="3880517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FF587A-69C4-09A1-DDBA-74AB1B3B1AE8}"/>
              </a:ext>
            </a:extLst>
          </p:cNvPr>
          <p:cNvSpPr>
            <a:spLocks noGrp="1"/>
          </p:cNvSpPr>
          <p:nvPr>
            <p:ph idx="1"/>
          </p:nvPr>
        </p:nvSpPr>
        <p:spPr>
          <a:xfrm>
            <a:off x="525717" y="589281"/>
            <a:ext cx="11178603" cy="5481650"/>
          </a:xfrm>
        </p:spPr>
        <p:txBody>
          <a:bodyPr>
            <a:normAutofit fontScale="92500"/>
          </a:bodyPr>
          <a:lstStyle/>
          <a:p>
            <a:r>
              <a:rPr lang="en-US" b="1" dirty="0"/>
              <a:t>3. Working Principle</a:t>
            </a:r>
          </a:p>
          <a:p>
            <a:pPr>
              <a:buFont typeface="Arial" panose="020B0604020202020204" pitchFamily="34" charset="0"/>
              <a:buChar char="•"/>
            </a:pPr>
            <a:r>
              <a:rPr lang="en-US" dirty="0"/>
              <a:t>When a force (such as pressure, acceleration, or vibration) is applied to the sensor, the piezoelectric material undergoes a mechanical deformation.</a:t>
            </a:r>
          </a:p>
          <a:p>
            <a:pPr>
              <a:buFont typeface="Arial" panose="020B0604020202020204" pitchFamily="34" charset="0"/>
              <a:buChar char="•"/>
            </a:pPr>
            <a:r>
              <a:rPr lang="en-US" dirty="0"/>
              <a:t>This deformation generates an electrical charge that is proportional to the applied force.</a:t>
            </a:r>
          </a:p>
          <a:p>
            <a:pPr>
              <a:buFont typeface="Arial" panose="020B0604020202020204" pitchFamily="34" charset="0"/>
              <a:buChar char="•"/>
            </a:pPr>
            <a:r>
              <a:rPr lang="en-US" dirty="0"/>
              <a:t>The generated electrical signal is very small and often needs amplification, so it’s usually sent through a charge amplifier or conditioning circuit.</a:t>
            </a:r>
          </a:p>
          <a:p>
            <a:pPr>
              <a:buFont typeface="Arial" panose="020B0604020202020204" pitchFamily="34" charset="0"/>
              <a:buChar char="•"/>
            </a:pPr>
            <a:r>
              <a:rPr lang="en-US" dirty="0"/>
              <a:t>This amplified signal can then be processed by a monitoring system to interpret the force, vibration, or pressure applied.</a:t>
            </a:r>
          </a:p>
          <a:p>
            <a:r>
              <a:rPr lang="en-US" b="1" dirty="0"/>
              <a:t>4. Signal Processing</a:t>
            </a:r>
          </a:p>
          <a:p>
            <a:pPr>
              <a:buFont typeface="Arial" panose="020B0604020202020204" pitchFamily="34" charset="0"/>
              <a:buChar char="•"/>
            </a:pPr>
            <a:r>
              <a:rPr lang="en-US" dirty="0"/>
              <a:t>Because piezoelectric sensors produce AC signals, they are ideal for dynamic measurements rather than static measurements. They are commonly used for measuring changes, such as vibrations or shocks, but less effective for sustained forces because the charge will eventually dissipate.</a:t>
            </a:r>
          </a:p>
          <a:p>
            <a:pPr>
              <a:buFont typeface="Arial" panose="020B0604020202020204" pitchFamily="34" charset="0"/>
              <a:buChar char="•"/>
            </a:pPr>
            <a:r>
              <a:rPr lang="en-US" dirty="0"/>
              <a:t>The output signal can be further analyzed for frequency, amplitude, or waveform to understand the characteristics of the applied force or vibration.</a:t>
            </a:r>
          </a:p>
          <a:p>
            <a:endParaRPr lang="en-IN" dirty="0"/>
          </a:p>
        </p:txBody>
      </p:sp>
    </p:spTree>
    <p:extLst>
      <p:ext uri="{BB962C8B-B14F-4D97-AF65-F5344CB8AC3E}">
        <p14:creationId xmlns:p14="http://schemas.microsoft.com/office/powerpoint/2010/main" val="3521694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BBF1293-A325-2495-9DD7-E954625FA706}"/>
              </a:ext>
            </a:extLst>
          </p:cNvPr>
          <p:cNvSpPr>
            <a:spLocks noGrp="1"/>
          </p:cNvSpPr>
          <p:nvPr>
            <p:ph type="title"/>
          </p:nvPr>
        </p:nvSpPr>
        <p:spPr>
          <a:xfrm>
            <a:off x="525717" y="696952"/>
            <a:ext cx="10077196" cy="821794"/>
          </a:xfrm>
        </p:spPr>
        <p:txBody>
          <a:bodyPr>
            <a:normAutofit/>
          </a:bodyPr>
          <a:lstStyle/>
          <a:p>
            <a:r>
              <a:rPr lang="en-IN" dirty="0"/>
              <a:t>WORKING PRINCIPLE</a:t>
            </a:r>
          </a:p>
        </p:txBody>
      </p:sp>
      <p:grpSp>
        <p:nvGrpSpPr>
          <p:cNvPr id="11" name="Graphic 78">
            <a:extLst>
              <a:ext uri="{FF2B5EF4-FFF2-40B4-BE49-F238E27FC236}">
                <a16:creationId xmlns:a16="http://schemas.microsoft.com/office/drawing/2014/main" id="{BC3D4A83-1EFA-4B2C-B330-849E35895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12" name="Graphic 78">
              <a:extLst>
                <a:ext uri="{FF2B5EF4-FFF2-40B4-BE49-F238E27FC236}">
                  <a16:creationId xmlns:a16="http://schemas.microsoft.com/office/drawing/2014/main" id="{3508E11F-ACA4-405C-A9FA-2577500EA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3" name="Graphic 78">
              <a:extLst>
                <a:ext uri="{FF2B5EF4-FFF2-40B4-BE49-F238E27FC236}">
                  <a16:creationId xmlns:a16="http://schemas.microsoft.com/office/drawing/2014/main" id="{82B1CDA4-B2EA-4968-8276-0552D6D744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 name="Graphic 78">
                <a:extLst>
                  <a:ext uri="{FF2B5EF4-FFF2-40B4-BE49-F238E27FC236}">
                    <a16:creationId xmlns:a16="http://schemas.microsoft.com/office/drawing/2014/main" id="{F4337472-CDEB-4AFE-BBB9-5A11CA470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 name="Graphic 78">
                <a:extLst>
                  <a:ext uri="{FF2B5EF4-FFF2-40B4-BE49-F238E27FC236}">
                    <a16:creationId xmlns:a16="http://schemas.microsoft.com/office/drawing/2014/main" id="{6CD67A6D-EAE7-4891-ACC9-4AC0CCF44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F1769489-D4BC-4B3B-9E23-87FCFDAB4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13E13021-8923-4A4D-84FA-DA886E292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9" name="Freeform: Shape 18">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5320A2D8-3256-34FB-A271-FB239B21CFDF}"/>
              </a:ext>
            </a:extLst>
          </p:cNvPr>
          <p:cNvGraphicFramePr>
            <a:graphicFrameLocks noGrp="1"/>
          </p:cNvGraphicFramePr>
          <p:nvPr>
            <p:ph idx="1"/>
            <p:extLst>
              <p:ext uri="{D42A27DB-BD31-4B8C-83A1-F6EECF244321}">
                <p14:modId xmlns:p14="http://schemas.microsoft.com/office/powerpoint/2010/main" val="1092368442"/>
              </p:ext>
            </p:extLst>
          </p:nvPr>
        </p:nvGraphicFramePr>
        <p:xfrm>
          <a:off x="525462" y="1804163"/>
          <a:ext cx="11004385" cy="4407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630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0427F8-40B1-2E36-B1B6-495CB4DAD827}"/>
              </a:ext>
            </a:extLst>
          </p:cNvPr>
          <p:cNvSpPr>
            <a:spLocks noGrp="1"/>
          </p:cNvSpPr>
          <p:nvPr>
            <p:ph idx="1"/>
          </p:nvPr>
        </p:nvSpPr>
        <p:spPr>
          <a:xfrm>
            <a:off x="427394" y="83486"/>
            <a:ext cx="10053793" cy="939070"/>
          </a:xfrm>
        </p:spPr>
        <p:txBody>
          <a:bodyPr/>
          <a:lstStyle/>
          <a:p>
            <a:r>
              <a:rPr lang="en-IN" dirty="0"/>
              <a:t>WORKING MODEL</a:t>
            </a:r>
          </a:p>
        </p:txBody>
      </p:sp>
      <p:pic>
        <p:nvPicPr>
          <p:cNvPr id="5" name="Picture 4" descr="A circuit board with wires and circles on it&#10;&#10;Description automatically generated">
            <a:extLst>
              <a:ext uri="{FF2B5EF4-FFF2-40B4-BE49-F238E27FC236}">
                <a16:creationId xmlns:a16="http://schemas.microsoft.com/office/drawing/2014/main" id="{9726FFEC-4B2C-38D4-A31F-31DE6E35E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572229" y="-1173633"/>
            <a:ext cx="6024988" cy="9478297"/>
          </a:xfrm>
          <a:prstGeom prst="rect">
            <a:avLst/>
          </a:prstGeom>
        </p:spPr>
      </p:pic>
    </p:spTree>
    <p:extLst>
      <p:ext uri="{BB962C8B-B14F-4D97-AF65-F5344CB8AC3E}">
        <p14:creationId xmlns:p14="http://schemas.microsoft.com/office/powerpoint/2010/main" val="2864725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84F1F-7BE1-F155-6CC0-1C8889E5553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044F71-4D40-3552-8C1C-0010A9C54372}"/>
              </a:ext>
            </a:extLst>
          </p:cNvPr>
          <p:cNvSpPr>
            <a:spLocks noGrp="1"/>
          </p:cNvSpPr>
          <p:nvPr>
            <p:ph idx="1"/>
          </p:nvPr>
        </p:nvSpPr>
        <p:spPr>
          <a:xfrm>
            <a:off x="427394" y="83486"/>
            <a:ext cx="10053793" cy="939070"/>
          </a:xfrm>
        </p:spPr>
        <p:txBody>
          <a:bodyPr/>
          <a:lstStyle/>
          <a:p>
            <a:r>
              <a:rPr lang="en-IN" dirty="0"/>
              <a:t>WORKING MODEL</a:t>
            </a:r>
          </a:p>
        </p:txBody>
      </p:sp>
      <p:pic>
        <p:nvPicPr>
          <p:cNvPr id="4" name="Picture 3" descr="A circuit board with wires and circles&#10;&#10;Description automatically generated">
            <a:extLst>
              <a:ext uri="{FF2B5EF4-FFF2-40B4-BE49-F238E27FC236}">
                <a16:creationId xmlns:a16="http://schemas.microsoft.com/office/drawing/2014/main" id="{377A1720-9B0D-863F-0CA1-F230B9DA9A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450065" y="0"/>
            <a:ext cx="5291870" cy="6858000"/>
          </a:xfrm>
          <a:prstGeom prst="rect">
            <a:avLst/>
          </a:prstGeom>
        </p:spPr>
      </p:pic>
    </p:spTree>
    <p:extLst>
      <p:ext uri="{BB962C8B-B14F-4D97-AF65-F5344CB8AC3E}">
        <p14:creationId xmlns:p14="http://schemas.microsoft.com/office/powerpoint/2010/main" val="2512286823"/>
      </p:ext>
    </p:extLst>
  </p:cSld>
  <p:clrMapOvr>
    <a:masterClrMapping/>
  </p:clrMapOvr>
</p:sld>
</file>

<file path=ppt/theme/theme1.xml><?xml version="1.0" encoding="utf-8"?>
<a:theme xmlns:a="http://schemas.openxmlformats.org/drawingml/2006/main" name="RocaVTI">
  <a:themeElements>
    <a:clrScheme name="AnalogousFromLightSeedLeftStep">
      <a:dk1>
        <a:srgbClr val="000000"/>
      </a:dk1>
      <a:lt1>
        <a:srgbClr val="FFFFFF"/>
      </a:lt1>
      <a:dk2>
        <a:srgbClr val="3E2441"/>
      </a:dk2>
      <a:lt2>
        <a:srgbClr val="E8E6E2"/>
      </a:lt2>
      <a:accent1>
        <a:srgbClr val="96A3C6"/>
      </a:accent1>
      <a:accent2>
        <a:srgbClr val="7FA7BA"/>
      </a:accent2>
      <a:accent3>
        <a:srgbClr val="82ACA8"/>
      </a:accent3>
      <a:accent4>
        <a:srgbClr val="77AE92"/>
      </a:accent4>
      <a:accent5>
        <a:srgbClr val="81AC84"/>
      </a:accent5>
      <a:accent6>
        <a:srgbClr val="8AAE77"/>
      </a:accent6>
      <a:hlink>
        <a:srgbClr val="908157"/>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docProps/app.xml><?xml version="1.0" encoding="utf-8"?>
<Properties xmlns="http://schemas.openxmlformats.org/officeDocument/2006/extended-properties" xmlns:vt="http://schemas.openxmlformats.org/officeDocument/2006/docPropsVTypes">
  <Template>TM03457485[[fn=Mesh]]</Template>
  <TotalTime>236</TotalTime>
  <Words>2094</Words>
  <Application>Microsoft Office PowerPoint</Application>
  <PresentationFormat>Widescreen</PresentationFormat>
  <Paragraphs>100</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MingLiU_HKSCS-ExtB</vt:lpstr>
      <vt:lpstr>Arial</vt:lpstr>
      <vt:lpstr>Avenir Next LT Pro</vt:lpstr>
      <vt:lpstr>Avenir Next LT Pro Light</vt:lpstr>
      <vt:lpstr>Codec Pro ExtraBold</vt:lpstr>
      <vt:lpstr>Georgia Pro Semibold</vt:lpstr>
      <vt:lpstr>Montserrat Light</vt:lpstr>
      <vt:lpstr>Open Sauce</vt:lpstr>
      <vt:lpstr>RocaVTI</vt:lpstr>
      <vt:lpstr>PowerPoint Presentation</vt:lpstr>
      <vt:lpstr>COMPONENTS USED</vt:lpstr>
      <vt:lpstr>DIAGRAM</vt:lpstr>
      <vt:lpstr>INTRODUCTION</vt:lpstr>
      <vt:lpstr>WORKING OF PIEZOELECTRIC SENSOR </vt:lpstr>
      <vt:lpstr>PowerPoint Presentation</vt:lpstr>
      <vt:lpstr>WORKING PRINCIPLE</vt:lpstr>
      <vt:lpstr>PowerPoint Presentation</vt:lpstr>
      <vt:lpstr>PowerPoint Presentation</vt:lpstr>
      <vt:lpstr>Advantages</vt:lpstr>
      <vt:lpstr>Disadvantages</vt:lpstr>
      <vt:lpstr>Limitations</vt:lpstr>
      <vt:lpstr>FOOTSTEP VS SOLAR</vt:lpstr>
      <vt:lpstr>CONCLUSION</vt:lpstr>
      <vt:lpstr>REFERENCES</vt:lpstr>
      <vt:lpstr>Literature Survey</vt:lpstr>
      <vt:lpstr>Literature Survey</vt:lpstr>
      <vt:lpstr>Literature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Yeshwanth Raghavendar R</dc:creator>
  <cp:lastModifiedBy>Sri Harshitha J</cp:lastModifiedBy>
  <cp:revision>2</cp:revision>
  <dcterms:created xsi:type="dcterms:W3CDTF">2024-11-05T14:43:10Z</dcterms:created>
  <dcterms:modified xsi:type="dcterms:W3CDTF">2024-11-11T04:28:56Z</dcterms:modified>
</cp:coreProperties>
</file>